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Lst>
  <p:notesMasterIdLst>
    <p:notesMasterId r:id="rId43"/>
  </p:notesMasterIdLst>
  <p:sldIdLst>
    <p:sldId id="256" r:id="rId2"/>
    <p:sldId id="257" r:id="rId3"/>
    <p:sldId id="258" r:id="rId4"/>
    <p:sldId id="259" r:id="rId5"/>
    <p:sldId id="260" r:id="rId6"/>
    <p:sldId id="261" r:id="rId7"/>
    <p:sldId id="263" r:id="rId8"/>
    <p:sldId id="274" r:id="rId9"/>
    <p:sldId id="262" r:id="rId10"/>
    <p:sldId id="264" r:id="rId11"/>
    <p:sldId id="265" r:id="rId12"/>
    <p:sldId id="266" r:id="rId13"/>
    <p:sldId id="267" r:id="rId14"/>
    <p:sldId id="268" r:id="rId15"/>
    <p:sldId id="269" r:id="rId16"/>
    <p:sldId id="275" r:id="rId17"/>
    <p:sldId id="276"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5" r:id="rId32"/>
    <p:sldId id="296" r:id="rId33"/>
    <p:sldId id="297" r:id="rId34"/>
    <p:sldId id="291" r:id="rId35"/>
    <p:sldId id="292" r:id="rId36"/>
    <p:sldId id="293" r:id="rId37"/>
    <p:sldId id="294" r:id="rId38"/>
    <p:sldId id="270" r:id="rId39"/>
    <p:sldId id="271" r:id="rId40"/>
    <p:sldId id="272" r:id="rId41"/>
    <p:sldId id="273" r:id="rId4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81" d="100"/>
          <a:sy n="81" d="100"/>
        </p:scale>
        <p:origin x="730"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jpeg>
</file>

<file path=ppt/media/image11.jp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7663209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1015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28128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3545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a073618e60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8820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a073618e60_0_6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a073618e6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9118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a073618e60_0_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00559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59087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19643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a073618e60_0_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47000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vi-VN" dirty="0"/>
          </a:p>
        </p:txBody>
      </p:sp>
    </p:spTree>
    <p:extLst>
      <p:ext uri="{BB962C8B-B14F-4D97-AF65-F5344CB8AC3E}">
        <p14:creationId xmlns:p14="http://schemas.microsoft.com/office/powerpoint/2010/main" val="24490086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a073618e60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189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21747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40785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a073618e60_0_7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 name="Google Shape;915;ga073618e60_0_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04595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a073618e60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50079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28022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8769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a073618e60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7796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a073618e60_0_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92293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a0744a8d92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a0744a8d9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58525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27625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59643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8331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11c3728c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6308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8858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31552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11c3728c19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50056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image" Target="../media/image5.png"/><Relationship Id="rId5" Type="http://schemas.openxmlformats.org/officeDocument/2006/relationships/hyperlink" Target="https://twitter.com/SlidesManiaSM/" TargetMode="External"/><Relationship Id="rId10"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hyperlink" Target="https://www.instagram.com/slidesmania/"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sp>
        <p:nvSpPr>
          <p:cNvPr id="44" name="Google Shape;44;p2"/>
          <p:cNvSpPr/>
          <p:nvPr/>
        </p:nvSpPr>
        <p:spPr>
          <a:xfrm>
            <a:off x="5354673" y="598746"/>
            <a:ext cx="2434328" cy="2490663"/>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5" name="Google Shape;45;p2"/>
          <p:cNvSpPr/>
          <p:nvPr/>
        </p:nvSpPr>
        <p:spPr>
          <a:xfrm>
            <a:off x="6285824" y="3789829"/>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233762" y="164736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11095527" y="23170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9824971" y="518290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6972969" y="1575973"/>
            <a:ext cx="544053" cy="547111"/>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10798705" y="2207999"/>
            <a:ext cx="541451" cy="54316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6851920" y="1077033"/>
            <a:ext cx="4379200" cy="4380904"/>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2337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6831913" y="1226214"/>
            <a:ext cx="4171310" cy="4082503"/>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742950"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10079074" y="4291430"/>
            <a:ext cx="1716201" cy="1755917"/>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w="952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4" name="Google Shape;54;p2"/>
          <p:cNvSpPr txBox="1">
            <a:spLocks noGrp="1"/>
          </p:cNvSpPr>
          <p:nvPr>
            <p:ph type="subTitle" idx="1"/>
          </p:nvPr>
        </p:nvSpPr>
        <p:spPr>
          <a:xfrm>
            <a:off x="595500" y="5327200"/>
            <a:ext cx="5500500" cy="586500"/>
          </a:xfrm>
          <a:prstGeom prst="rect">
            <a:avLst/>
          </a:prstGeom>
        </p:spPr>
        <p:txBody>
          <a:bodyPr spcFirstLastPara="1" wrap="square" lIns="121900" tIns="121900" rIns="121900" bIns="121900" anchor="ctr" anchorCtr="0">
            <a:noAutofit/>
          </a:bodyPr>
          <a:lstStyle>
            <a:lvl1pPr lvl="0" algn="ctr">
              <a:lnSpc>
                <a:spcPct val="100000"/>
              </a:lnSpc>
              <a:spcBef>
                <a:spcPts val="0"/>
              </a:spcBef>
              <a:spcAft>
                <a:spcPts val="0"/>
              </a:spcAft>
              <a:buSzPts val="1900"/>
              <a:buNone/>
              <a:defRPr/>
            </a:lvl1pPr>
            <a:lvl2pPr lvl="1">
              <a:spcBef>
                <a:spcPts val="0"/>
              </a:spcBef>
              <a:spcAft>
                <a:spcPts val="0"/>
              </a:spcAft>
              <a:buSzPts val="1900"/>
              <a:buNone/>
              <a:defRPr/>
            </a:lvl2pPr>
            <a:lvl3pPr lvl="2">
              <a:spcBef>
                <a:spcPts val="2100"/>
              </a:spcBef>
              <a:spcAft>
                <a:spcPts val="0"/>
              </a:spcAft>
              <a:buSzPts val="1900"/>
              <a:buNone/>
              <a:defRPr/>
            </a:lvl3pPr>
            <a:lvl4pPr lvl="3">
              <a:spcBef>
                <a:spcPts val="2100"/>
              </a:spcBef>
              <a:spcAft>
                <a:spcPts val="0"/>
              </a:spcAft>
              <a:buSzPts val="1900"/>
              <a:buNone/>
              <a:defRPr/>
            </a:lvl4pPr>
            <a:lvl5pPr lvl="4">
              <a:spcBef>
                <a:spcPts val="2100"/>
              </a:spcBef>
              <a:spcAft>
                <a:spcPts val="0"/>
              </a:spcAft>
              <a:buSzPts val="1900"/>
              <a:buNone/>
              <a:defRPr/>
            </a:lvl5pPr>
            <a:lvl6pPr lvl="5">
              <a:spcBef>
                <a:spcPts val="2100"/>
              </a:spcBef>
              <a:spcAft>
                <a:spcPts val="0"/>
              </a:spcAft>
              <a:buSzPts val="1900"/>
              <a:buNone/>
              <a:defRPr/>
            </a:lvl6pPr>
            <a:lvl7pPr lvl="6">
              <a:spcBef>
                <a:spcPts val="2100"/>
              </a:spcBef>
              <a:spcAft>
                <a:spcPts val="0"/>
              </a:spcAft>
              <a:buSzPts val="1900"/>
              <a:buNone/>
              <a:defRPr/>
            </a:lvl7pPr>
            <a:lvl8pPr lvl="7">
              <a:spcBef>
                <a:spcPts val="2100"/>
              </a:spcBef>
              <a:spcAft>
                <a:spcPts val="0"/>
              </a:spcAft>
              <a:buSzPts val="1900"/>
              <a:buNone/>
              <a:defRPr/>
            </a:lvl8pPr>
            <a:lvl9pPr lvl="8">
              <a:spcBef>
                <a:spcPts val="2100"/>
              </a:spcBef>
              <a:spcAft>
                <a:spcPts val="2100"/>
              </a:spcAft>
              <a:buSzPts val="1900"/>
              <a:buNone/>
              <a:defRPr/>
            </a:lvl9pPr>
          </a:lstStyle>
          <a:p>
            <a:endParaRPr/>
          </a:p>
        </p:txBody>
      </p:sp>
      <p:sp>
        <p:nvSpPr>
          <p:cNvPr id="55" name="Google Shape;55;p2"/>
          <p:cNvSpPr txBox="1">
            <a:spLocks noGrp="1"/>
          </p:cNvSpPr>
          <p:nvPr>
            <p:ph type="title"/>
          </p:nvPr>
        </p:nvSpPr>
        <p:spPr>
          <a:xfrm>
            <a:off x="595500" y="2089350"/>
            <a:ext cx="5500500" cy="2526900"/>
          </a:xfrm>
          <a:prstGeom prst="rect">
            <a:avLst/>
          </a:prstGeom>
        </p:spPr>
        <p:txBody>
          <a:bodyPr spcFirstLastPara="1" wrap="square" lIns="121900" tIns="121900" rIns="121900" bIns="121900" anchor="ctr" anchorCtr="0">
            <a:noAutofit/>
          </a:bodyPr>
          <a:lstStyle>
            <a:lvl1pPr marL="0" marR="0" lvl="0" indent="0" algn="ctr" rtl="0">
              <a:lnSpc>
                <a:spcPct val="80000"/>
              </a:lnSpc>
              <a:spcBef>
                <a:spcPts val="0"/>
              </a:spcBef>
              <a:spcAft>
                <a:spcPts val="0"/>
              </a:spcAft>
              <a:buClr>
                <a:schemeClr val="dk1"/>
              </a:buClr>
              <a:buSzPts val="9000"/>
              <a:buFont typeface="Aldrich"/>
              <a:buNone/>
              <a:defRPr sz="72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10 Timeline">
  <p:cSld name="CUSTOM_14">
    <p:spTree>
      <p:nvGrpSpPr>
        <p:cNvPr id="1" name="Shape 128"/>
        <p:cNvGrpSpPr/>
        <p:nvPr/>
      </p:nvGrpSpPr>
      <p:grpSpPr>
        <a:xfrm>
          <a:off x="0" y="0"/>
          <a:ext cx="0" cy="0"/>
          <a:chOff x="0" y="0"/>
          <a:chExt cx="0" cy="0"/>
        </a:xfrm>
      </p:grpSpPr>
      <p:sp>
        <p:nvSpPr>
          <p:cNvPr id="129" name="Google Shape;129;p11"/>
          <p:cNvSpPr txBox="1">
            <a:spLocks noGrp="1"/>
          </p:cNvSpPr>
          <p:nvPr>
            <p:ph type="subTitle" idx="1"/>
          </p:nvPr>
        </p:nvSpPr>
        <p:spPr>
          <a:xfrm>
            <a:off x="415600" y="2316000"/>
            <a:ext cx="1997700" cy="6069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30" name="Google Shape;130;p11"/>
          <p:cNvSpPr txBox="1">
            <a:spLocks noGrp="1"/>
          </p:cNvSpPr>
          <p:nvPr>
            <p:ph type="subTitle" idx="2"/>
          </p:nvPr>
        </p:nvSpPr>
        <p:spPr>
          <a:xfrm>
            <a:off x="2775377" y="2316000"/>
            <a:ext cx="1997700" cy="6069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31" name="Google Shape;131;p11"/>
          <p:cNvSpPr txBox="1">
            <a:spLocks noGrp="1"/>
          </p:cNvSpPr>
          <p:nvPr>
            <p:ph type="subTitle" idx="3"/>
          </p:nvPr>
        </p:nvSpPr>
        <p:spPr>
          <a:xfrm>
            <a:off x="5135153" y="2316000"/>
            <a:ext cx="1997700" cy="6069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32" name="Google Shape;132;p11"/>
          <p:cNvSpPr txBox="1">
            <a:spLocks noGrp="1"/>
          </p:cNvSpPr>
          <p:nvPr>
            <p:ph type="subTitle" idx="4"/>
          </p:nvPr>
        </p:nvSpPr>
        <p:spPr>
          <a:xfrm>
            <a:off x="7494930" y="2316000"/>
            <a:ext cx="1997700" cy="6069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33" name="Google Shape;133;p11"/>
          <p:cNvSpPr txBox="1">
            <a:spLocks noGrp="1"/>
          </p:cNvSpPr>
          <p:nvPr>
            <p:ph type="subTitle" idx="5"/>
          </p:nvPr>
        </p:nvSpPr>
        <p:spPr>
          <a:xfrm>
            <a:off x="9854707" y="2316000"/>
            <a:ext cx="1997700" cy="6069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2200"/>
              <a:buNone/>
              <a:defRPr sz="2200" b="1"/>
            </a:lvl1pPr>
            <a:lvl2pPr lvl="1" algn="ctr" rtl="0">
              <a:spcBef>
                <a:spcPts val="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134" name="Google Shape;134;p11"/>
          <p:cNvSpPr txBox="1">
            <a:spLocks noGrp="1"/>
          </p:cNvSpPr>
          <p:nvPr>
            <p:ph type="title"/>
          </p:nvPr>
        </p:nvSpPr>
        <p:spPr>
          <a:xfrm>
            <a:off x="415600" y="974367"/>
            <a:ext cx="11360700" cy="763500"/>
          </a:xfrm>
          <a:prstGeom prst="rect">
            <a:avLst/>
          </a:prstGeom>
        </p:spPr>
        <p:txBody>
          <a:bodyPr spcFirstLastPara="1" wrap="square" lIns="121900" tIns="121900" rIns="121900" bIns="121900" anchor="ctr"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35" name="Google Shape;135;p11"/>
          <p:cNvSpPr txBox="1">
            <a:spLocks noGrp="1"/>
          </p:cNvSpPr>
          <p:nvPr>
            <p:ph type="body" idx="6"/>
          </p:nvPr>
        </p:nvSpPr>
        <p:spPr>
          <a:xfrm>
            <a:off x="415600" y="3238625"/>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136" name="Google Shape;136;p11"/>
          <p:cNvSpPr txBox="1">
            <a:spLocks noGrp="1"/>
          </p:cNvSpPr>
          <p:nvPr>
            <p:ph type="body" idx="7"/>
          </p:nvPr>
        </p:nvSpPr>
        <p:spPr>
          <a:xfrm>
            <a:off x="2775375"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137" name="Google Shape;137;p11"/>
          <p:cNvSpPr txBox="1">
            <a:spLocks noGrp="1"/>
          </p:cNvSpPr>
          <p:nvPr>
            <p:ph type="body" idx="8"/>
          </p:nvPr>
        </p:nvSpPr>
        <p:spPr>
          <a:xfrm>
            <a:off x="5135150"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138" name="Google Shape;138;p11"/>
          <p:cNvSpPr txBox="1">
            <a:spLocks noGrp="1"/>
          </p:cNvSpPr>
          <p:nvPr>
            <p:ph type="body" idx="9"/>
          </p:nvPr>
        </p:nvSpPr>
        <p:spPr>
          <a:xfrm>
            <a:off x="7494925"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139" name="Google Shape;139;p11"/>
          <p:cNvSpPr txBox="1">
            <a:spLocks noGrp="1"/>
          </p:cNvSpPr>
          <p:nvPr>
            <p:ph type="body" idx="13"/>
          </p:nvPr>
        </p:nvSpPr>
        <p:spPr>
          <a:xfrm>
            <a:off x="9854700" y="3238625"/>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11 Title and text left">
  <p:cSld name="CUSTOM_15">
    <p:spTree>
      <p:nvGrpSpPr>
        <p:cNvPr id="1" name="Shape 140"/>
        <p:cNvGrpSpPr/>
        <p:nvPr/>
      </p:nvGrpSpPr>
      <p:grpSpPr>
        <a:xfrm>
          <a:off x="0" y="0"/>
          <a:ext cx="0" cy="0"/>
          <a:chOff x="0" y="0"/>
          <a:chExt cx="0" cy="0"/>
        </a:xfrm>
      </p:grpSpPr>
      <p:sp>
        <p:nvSpPr>
          <p:cNvPr id="141" name="Google Shape;141;p12"/>
          <p:cNvSpPr txBox="1">
            <a:spLocks noGrp="1"/>
          </p:cNvSpPr>
          <p:nvPr>
            <p:ph type="title"/>
          </p:nvPr>
        </p:nvSpPr>
        <p:spPr>
          <a:xfrm>
            <a:off x="876425" y="1981100"/>
            <a:ext cx="5581500" cy="1264200"/>
          </a:xfrm>
          <a:prstGeom prst="rect">
            <a:avLst/>
          </a:prstGeom>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42" name="Google Shape;142;p12"/>
          <p:cNvSpPr txBox="1">
            <a:spLocks noGrp="1"/>
          </p:cNvSpPr>
          <p:nvPr>
            <p:ph type="body" idx="1"/>
          </p:nvPr>
        </p:nvSpPr>
        <p:spPr>
          <a:xfrm>
            <a:off x="876525" y="3438950"/>
            <a:ext cx="5581500" cy="1702500"/>
          </a:xfrm>
          <a:prstGeom prst="rect">
            <a:avLst/>
          </a:prstGeom>
        </p:spPr>
        <p:txBody>
          <a:bodyPr spcFirstLastPara="1" wrap="square" lIns="121900" tIns="121900" rIns="121900" bIns="121900" anchor="t" anchorCtr="0">
            <a:noAutofit/>
          </a:bodyPr>
          <a:lstStyle>
            <a:lvl1pPr marL="457200" lvl="0" indent="-349250" algn="r" rtl="0">
              <a:spcBef>
                <a:spcPts val="0"/>
              </a:spcBef>
              <a:spcAft>
                <a:spcPts val="0"/>
              </a:spcAft>
              <a:buSzPts val="1900"/>
              <a:buChar char="●"/>
              <a:defRPr/>
            </a:lvl1pPr>
            <a:lvl2pPr marL="914400" lvl="1" indent="-349250" algn="r" rtl="0">
              <a:spcBef>
                <a:spcPts val="0"/>
              </a:spcBef>
              <a:spcAft>
                <a:spcPts val="0"/>
              </a:spcAft>
              <a:buSzPts val="1900"/>
              <a:buChar char="○"/>
              <a:defRPr/>
            </a:lvl2pPr>
            <a:lvl3pPr marL="1371600" lvl="2" indent="-349250" algn="r" rtl="0">
              <a:spcBef>
                <a:spcPts val="2100"/>
              </a:spcBef>
              <a:spcAft>
                <a:spcPts val="0"/>
              </a:spcAft>
              <a:buSzPts val="1900"/>
              <a:buChar char="■"/>
              <a:defRPr/>
            </a:lvl3pPr>
            <a:lvl4pPr marL="1828800" lvl="3" indent="-349250" algn="r" rtl="0">
              <a:spcBef>
                <a:spcPts val="2100"/>
              </a:spcBef>
              <a:spcAft>
                <a:spcPts val="0"/>
              </a:spcAft>
              <a:buSzPts val="1900"/>
              <a:buChar char="●"/>
              <a:defRPr/>
            </a:lvl4pPr>
            <a:lvl5pPr marL="2286000" lvl="4" indent="-349250" algn="r" rtl="0">
              <a:spcBef>
                <a:spcPts val="2100"/>
              </a:spcBef>
              <a:spcAft>
                <a:spcPts val="0"/>
              </a:spcAft>
              <a:buSzPts val="1900"/>
              <a:buChar char="○"/>
              <a:defRPr/>
            </a:lvl5pPr>
            <a:lvl6pPr marL="2743200" lvl="5" indent="-349250" algn="r" rtl="0">
              <a:spcBef>
                <a:spcPts val="2100"/>
              </a:spcBef>
              <a:spcAft>
                <a:spcPts val="0"/>
              </a:spcAft>
              <a:buSzPts val="1900"/>
              <a:buChar char="■"/>
              <a:defRPr/>
            </a:lvl6pPr>
            <a:lvl7pPr marL="3200400" lvl="6" indent="-349250" algn="r" rtl="0">
              <a:spcBef>
                <a:spcPts val="2100"/>
              </a:spcBef>
              <a:spcAft>
                <a:spcPts val="0"/>
              </a:spcAft>
              <a:buSzPts val="1900"/>
              <a:buChar char="●"/>
              <a:defRPr/>
            </a:lvl7pPr>
            <a:lvl8pPr marL="3657600" lvl="7" indent="-349250" algn="r" rtl="0">
              <a:spcBef>
                <a:spcPts val="2100"/>
              </a:spcBef>
              <a:spcAft>
                <a:spcPts val="0"/>
              </a:spcAft>
              <a:buSzPts val="1900"/>
              <a:buChar char="○"/>
              <a:defRPr/>
            </a:lvl8pPr>
            <a:lvl9pPr marL="4114800" lvl="8" indent="-349250" algn="r" rtl="0">
              <a:spcBef>
                <a:spcPts val="2100"/>
              </a:spcBef>
              <a:spcAft>
                <a:spcPts val="2100"/>
              </a:spcAft>
              <a:buSzPts val="19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2 Title and text right">
  <p:cSld name="CUSTOM_16">
    <p:spTree>
      <p:nvGrpSpPr>
        <p:cNvPr id="1" name="Shape 143"/>
        <p:cNvGrpSpPr/>
        <p:nvPr/>
      </p:nvGrpSpPr>
      <p:grpSpPr>
        <a:xfrm>
          <a:off x="0" y="0"/>
          <a:ext cx="0" cy="0"/>
          <a:chOff x="0" y="0"/>
          <a:chExt cx="0" cy="0"/>
        </a:xfrm>
      </p:grpSpPr>
      <p:sp>
        <p:nvSpPr>
          <p:cNvPr id="144" name="Google Shape;144;p13"/>
          <p:cNvSpPr txBox="1">
            <a:spLocks noGrp="1"/>
          </p:cNvSpPr>
          <p:nvPr>
            <p:ph type="title"/>
          </p:nvPr>
        </p:nvSpPr>
        <p:spPr>
          <a:xfrm>
            <a:off x="4918988" y="2122000"/>
            <a:ext cx="5581500" cy="1242900"/>
          </a:xfrm>
          <a:prstGeom prst="rect">
            <a:avLst/>
          </a:prstGeom>
        </p:spPr>
        <p:txBody>
          <a:bodyPr spcFirstLastPara="1" wrap="square" lIns="121900" tIns="121900" rIns="121900" bIns="121900" anchor="ctr"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45" name="Google Shape;145;p13"/>
          <p:cNvSpPr txBox="1">
            <a:spLocks noGrp="1"/>
          </p:cNvSpPr>
          <p:nvPr>
            <p:ph type="body" idx="1"/>
          </p:nvPr>
        </p:nvSpPr>
        <p:spPr>
          <a:xfrm>
            <a:off x="4919088" y="3503650"/>
            <a:ext cx="5581500" cy="1702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3 Just title">
  <p:cSld name="CUSTOM_22">
    <p:spTree>
      <p:nvGrpSpPr>
        <p:cNvPr id="1" name="Shape 146"/>
        <p:cNvGrpSpPr/>
        <p:nvPr/>
      </p:nvGrpSpPr>
      <p:grpSpPr>
        <a:xfrm>
          <a:off x="0" y="0"/>
          <a:ext cx="0" cy="0"/>
          <a:chOff x="0" y="0"/>
          <a:chExt cx="0" cy="0"/>
        </a:xfrm>
      </p:grpSpPr>
      <p:sp>
        <p:nvSpPr>
          <p:cNvPr id="147" name="Google Shape;147;p14"/>
          <p:cNvSpPr txBox="1">
            <a:spLocks noGrp="1"/>
          </p:cNvSpPr>
          <p:nvPr>
            <p:ph type="title"/>
          </p:nvPr>
        </p:nvSpPr>
        <p:spPr>
          <a:xfrm>
            <a:off x="415650" y="421101"/>
            <a:ext cx="11360700" cy="991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148"/>
        <p:cNvGrpSpPr/>
        <p:nvPr/>
      </p:nvGrpSpPr>
      <p:grpSpPr>
        <a:xfrm>
          <a:off x="0" y="0"/>
          <a:ext cx="0" cy="0"/>
          <a:chOff x="0" y="0"/>
          <a:chExt cx="0" cy="0"/>
        </a:xfrm>
      </p:grpSpPr>
      <p:grpSp>
        <p:nvGrpSpPr>
          <p:cNvPr id="149" name="Google Shape;149;p15"/>
          <p:cNvGrpSpPr/>
          <p:nvPr/>
        </p:nvGrpSpPr>
        <p:grpSpPr>
          <a:xfrm>
            <a:off x="0" y="0"/>
            <a:ext cx="12192000" cy="6858000"/>
            <a:chOff x="0" y="0"/>
            <a:chExt cx="12192000" cy="6858000"/>
          </a:xfrm>
        </p:grpSpPr>
        <p:sp>
          <p:nvSpPr>
            <p:cNvPr id="150" name="Google Shape;150;p15"/>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txBox="1"/>
            <p:nvPr/>
          </p:nvSpPr>
          <p:spPr>
            <a:xfrm>
              <a:off x="463500" y="2858044"/>
              <a:ext cx="8956500" cy="3830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b="1">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lang="en" sz="3600" b="1">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lang="en"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FAQ</a:t>
              </a:r>
              <a:r>
                <a:rPr lang="en" sz="4400" b="1">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marL="0" lvl="0" indent="0" algn="l" rtl="0">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152" name="Google Shape;152;p15"/>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153" name="Google Shape;153;p15">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154" name="Google Shape;154;p15">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155" name="Google Shape;155;p15">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156" name="Google Shape;156;p15">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157" name="Google Shape;157;p15"/>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pic>
        <p:nvPicPr>
          <p:cNvPr id="158" name="Google Shape;158;p15"/>
          <p:cNvPicPr preferRelativeResize="0"/>
          <p:nvPr/>
        </p:nvPicPr>
        <p:blipFill rotWithShape="1">
          <a:blip r:embed="rId11">
            <a:alphaModFix/>
          </a:blip>
          <a:srcRect t="16256" b="20906"/>
          <a:stretch/>
        </p:blipFill>
        <p:spPr>
          <a:xfrm>
            <a:off x="125075" y="493725"/>
            <a:ext cx="8239800" cy="20711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06 Two columns">
  <p:cSld name="006 Two columns">
    <p:spTree>
      <p:nvGrpSpPr>
        <p:cNvPr id="1" name="Shape 201"/>
        <p:cNvGrpSpPr/>
        <p:nvPr/>
      </p:nvGrpSpPr>
      <p:grpSpPr>
        <a:xfrm>
          <a:off x="0" y="0"/>
          <a:ext cx="0" cy="0"/>
          <a:chOff x="0" y="0"/>
          <a:chExt cx="0" cy="0"/>
        </a:xfrm>
      </p:grpSpPr>
      <p:sp>
        <p:nvSpPr>
          <p:cNvPr id="202" name="Google Shape;202;p7"/>
          <p:cNvSpPr txBox="1">
            <a:spLocks noGrp="1"/>
          </p:cNvSpPr>
          <p:nvPr>
            <p:ph type="title"/>
          </p:nvPr>
        </p:nvSpPr>
        <p:spPr>
          <a:xfrm>
            <a:off x="873350" y="836300"/>
            <a:ext cx="105519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dirty="0"/>
          </a:p>
        </p:txBody>
      </p:sp>
      <p:sp>
        <p:nvSpPr>
          <p:cNvPr id="203" name="Google Shape;203;p7"/>
          <p:cNvSpPr/>
          <p:nvPr/>
        </p:nvSpPr>
        <p:spPr>
          <a:xfrm flipH="1">
            <a:off x="822058" y="564982"/>
            <a:ext cx="389400" cy="389400"/>
          </a:xfrm>
          <a:prstGeom prst="ellipse">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204" name="Google Shape;204;p7"/>
          <p:cNvSpPr/>
          <p:nvPr/>
        </p:nvSpPr>
        <p:spPr>
          <a:xfrm flipH="1">
            <a:off x="11005750" y="954366"/>
            <a:ext cx="389400" cy="389400"/>
          </a:xfrm>
          <a:prstGeom prst="ellipse">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205" name="Google Shape;205;p7" descr="Power outline"/>
          <p:cNvGrpSpPr/>
          <p:nvPr/>
        </p:nvGrpSpPr>
        <p:grpSpPr>
          <a:xfrm flipH="1">
            <a:off x="11395145" y="182605"/>
            <a:ext cx="573391" cy="636955"/>
            <a:chOff x="5753006" y="3038475"/>
            <a:chExt cx="685957" cy="761999"/>
          </a:xfrm>
        </p:grpSpPr>
        <p:sp>
          <p:nvSpPr>
            <p:cNvPr id="206" name="Google Shape;206;p7"/>
            <p:cNvSpPr/>
            <p:nvPr/>
          </p:nvSpPr>
          <p:spPr>
            <a:xfrm>
              <a:off x="5753006" y="3176139"/>
              <a:ext cx="685957" cy="624335"/>
            </a:xfrm>
            <a:custGeom>
              <a:avLst/>
              <a:gdLst/>
              <a:ahLst/>
              <a:cxnLst/>
              <a:rect l="l" t="t" r="r" b="b"/>
              <a:pathLst>
                <a:path w="685957" h="624335" extrusionOk="0">
                  <a:moveTo>
                    <a:pt x="342994" y="624335"/>
                  </a:moveTo>
                  <a:cubicBezTo>
                    <a:pt x="532372" y="624370"/>
                    <a:pt x="685922" y="470877"/>
                    <a:pt x="685957" y="281498"/>
                  </a:cubicBezTo>
                  <a:cubicBezTo>
                    <a:pt x="685977" y="169262"/>
                    <a:pt x="631070" y="64119"/>
                    <a:pt x="538951" y="0"/>
                  </a:cubicBezTo>
                  <a:lnTo>
                    <a:pt x="528045" y="15631"/>
                  </a:lnTo>
                  <a:cubicBezTo>
                    <a:pt x="674827" y="117832"/>
                    <a:pt x="710966" y="319672"/>
                    <a:pt x="608766" y="466455"/>
                  </a:cubicBezTo>
                  <a:cubicBezTo>
                    <a:pt x="506564" y="613236"/>
                    <a:pt x="304724" y="649375"/>
                    <a:pt x="157942" y="547174"/>
                  </a:cubicBezTo>
                  <a:cubicBezTo>
                    <a:pt x="11160" y="444973"/>
                    <a:pt x="-24980" y="243132"/>
                    <a:pt x="77221" y="96351"/>
                  </a:cubicBezTo>
                  <a:cubicBezTo>
                    <a:pt x="99136" y="64877"/>
                    <a:pt x="126467" y="37546"/>
                    <a:pt x="157942" y="15631"/>
                  </a:cubicBezTo>
                  <a:lnTo>
                    <a:pt x="147036" y="0"/>
                  </a:lnTo>
                  <a:cubicBezTo>
                    <a:pt x="-8397" y="108190"/>
                    <a:pt x="-46694" y="321897"/>
                    <a:pt x="61496" y="477330"/>
                  </a:cubicBezTo>
                  <a:cubicBezTo>
                    <a:pt x="125615" y="569448"/>
                    <a:pt x="230757" y="624356"/>
                    <a:pt x="342994" y="624335"/>
                  </a:cubicBezTo>
                  <a:close/>
                </a:path>
              </a:pathLst>
            </a:custGeom>
            <a:noFill/>
            <a:ln w="1905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207" name="Google Shape;207;p7"/>
            <p:cNvSpPr/>
            <p:nvPr/>
          </p:nvSpPr>
          <p:spPr>
            <a:xfrm>
              <a:off x="6086475" y="3038475"/>
              <a:ext cx="19050" cy="419100"/>
            </a:xfrm>
            <a:custGeom>
              <a:avLst/>
              <a:gdLst/>
              <a:ahLst/>
              <a:cxnLst/>
              <a:rect l="l" t="t" r="r" b="b"/>
              <a:pathLst>
                <a:path w="19050" h="419100" extrusionOk="0">
                  <a:moveTo>
                    <a:pt x="0" y="0"/>
                  </a:moveTo>
                  <a:lnTo>
                    <a:pt x="19050" y="0"/>
                  </a:lnTo>
                  <a:lnTo>
                    <a:pt x="19050" y="419100"/>
                  </a:lnTo>
                  <a:lnTo>
                    <a:pt x="0" y="419100"/>
                  </a:lnTo>
                  <a:close/>
                </a:path>
              </a:pathLst>
            </a:custGeom>
            <a:noFill/>
            <a:ln w="1905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208" name="Google Shape;208;p7"/>
          <p:cNvGrpSpPr/>
          <p:nvPr/>
        </p:nvGrpSpPr>
        <p:grpSpPr>
          <a:xfrm flipH="1">
            <a:off x="133995" y="307924"/>
            <a:ext cx="416899" cy="386303"/>
            <a:chOff x="7467602" y="5857077"/>
            <a:chExt cx="468900" cy="434488"/>
          </a:xfrm>
        </p:grpSpPr>
        <p:sp>
          <p:nvSpPr>
            <p:cNvPr id="209" name="Google Shape;209;p7"/>
            <p:cNvSpPr/>
            <p:nvPr/>
          </p:nvSpPr>
          <p:spPr>
            <a:xfrm>
              <a:off x="7467602" y="5857077"/>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210" name="Google Shape;210;p7"/>
            <p:cNvSpPr/>
            <p:nvPr/>
          </p:nvSpPr>
          <p:spPr>
            <a:xfrm>
              <a:off x="7767486" y="5857077"/>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211" name="Google Shape;211;p7"/>
            <p:cNvSpPr/>
            <p:nvPr/>
          </p:nvSpPr>
          <p:spPr>
            <a:xfrm>
              <a:off x="7472518" y="6127465"/>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212" name="Google Shape;212;p7"/>
            <p:cNvSpPr/>
            <p:nvPr/>
          </p:nvSpPr>
          <p:spPr>
            <a:xfrm>
              <a:off x="7772402" y="6127465"/>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213" name="Google Shape;213;p7"/>
          <p:cNvGrpSpPr/>
          <p:nvPr/>
        </p:nvGrpSpPr>
        <p:grpSpPr>
          <a:xfrm>
            <a:off x="210440" y="6353834"/>
            <a:ext cx="1098953" cy="258600"/>
            <a:chOff x="4317443" y="530413"/>
            <a:chExt cx="1098953" cy="258600"/>
          </a:xfrm>
        </p:grpSpPr>
        <p:sp>
          <p:nvSpPr>
            <p:cNvPr id="214" name="Google Shape;214;p7"/>
            <p:cNvSpPr/>
            <p:nvPr/>
          </p:nvSpPr>
          <p:spPr>
            <a:xfrm rot="5400000">
              <a:off x="4299593"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215" name="Google Shape;215;p7"/>
            <p:cNvSpPr/>
            <p:nvPr/>
          </p:nvSpPr>
          <p:spPr>
            <a:xfrm rot="5400000">
              <a:off x="4591611"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216" name="Google Shape;216;p7"/>
            <p:cNvSpPr/>
            <p:nvPr/>
          </p:nvSpPr>
          <p:spPr>
            <a:xfrm rot="5400000">
              <a:off x="4883629"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217" name="Google Shape;217;p7"/>
            <p:cNvSpPr/>
            <p:nvPr/>
          </p:nvSpPr>
          <p:spPr>
            <a:xfrm rot="5400000">
              <a:off x="5175645"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sp>
        <p:nvSpPr>
          <p:cNvPr id="218" name="Google Shape;218;p7"/>
          <p:cNvSpPr txBox="1">
            <a:spLocks noGrp="1"/>
          </p:cNvSpPr>
          <p:nvPr>
            <p:ph type="subTitle" idx="1"/>
          </p:nvPr>
        </p:nvSpPr>
        <p:spPr>
          <a:xfrm>
            <a:off x="873360" y="1813775"/>
            <a:ext cx="49611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19" name="Google Shape;219;p7"/>
          <p:cNvSpPr txBox="1">
            <a:spLocks noGrp="1"/>
          </p:cNvSpPr>
          <p:nvPr>
            <p:ph type="subTitle" idx="2"/>
          </p:nvPr>
        </p:nvSpPr>
        <p:spPr>
          <a:xfrm>
            <a:off x="6464155" y="1813775"/>
            <a:ext cx="49608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0" name="Google Shape;220;p7"/>
          <p:cNvSpPr txBox="1">
            <a:spLocks noGrp="1"/>
          </p:cNvSpPr>
          <p:nvPr>
            <p:ph type="body" idx="3"/>
          </p:nvPr>
        </p:nvSpPr>
        <p:spPr>
          <a:xfrm>
            <a:off x="873350" y="2750800"/>
            <a:ext cx="49608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21" name="Google Shape;221;p7"/>
          <p:cNvSpPr txBox="1">
            <a:spLocks noGrp="1"/>
          </p:cNvSpPr>
          <p:nvPr>
            <p:ph type="body" idx="4"/>
          </p:nvPr>
        </p:nvSpPr>
        <p:spPr>
          <a:xfrm>
            <a:off x="6464146" y="2739050"/>
            <a:ext cx="49611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Tree>
    <p:extLst>
      <p:ext uri="{BB962C8B-B14F-4D97-AF65-F5344CB8AC3E}">
        <p14:creationId xmlns:p14="http://schemas.microsoft.com/office/powerpoint/2010/main" val="1149922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6 Title and text left">
  <p:cSld name="016 Title and text left">
    <p:spTree>
      <p:nvGrpSpPr>
        <p:cNvPr id="1" name="Shape 568"/>
        <p:cNvGrpSpPr/>
        <p:nvPr/>
      </p:nvGrpSpPr>
      <p:grpSpPr>
        <a:xfrm>
          <a:off x="0" y="0"/>
          <a:ext cx="0" cy="0"/>
          <a:chOff x="0" y="0"/>
          <a:chExt cx="0" cy="0"/>
        </a:xfrm>
      </p:grpSpPr>
      <p:sp>
        <p:nvSpPr>
          <p:cNvPr id="569" name="Google Shape;569;p18"/>
          <p:cNvSpPr txBox="1">
            <a:spLocks noGrp="1"/>
          </p:cNvSpPr>
          <p:nvPr>
            <p:ph type="title"/>
          </p:nvPr>
        </p:nvSpPr>
        <p:spPr>
          <a:xfrm>
            <a:off x="644200" y="974375"/>
            <a:ext cx="5581500" cy="7635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dirty="0"/>
          </a:p>
        </p:txBody>
      </p:sp>
      <p:sp>
        <p:nvSpPr>
          <p:cNvPr id="570" name="Google Shape;570;p18"/>
          <p:cNvSpPr txBox="1">
            <a:spLocks noGrp="1"/>
          </p:cNvSpPr>
          <p:nvPr>
            <p:ph type="body" idx="1"/>
          </p:nvPr>
        </p:nvSpPr>
        <p:spPr>
          <a:xfrm>
            <a:off x="644050" y="2097700"/>
            <a:ext cx="5581500" cy="3565800"/>
          </a:xfrm>
          <a:prstGeom prst="rect">
            <a:avLst/>
          </a:prstGeom>
        </p:spPr>
        <p:txBody>
          <a:bodyPr spcFirstLastPara="1" wrap="square" lIns="121900" tIns="121900" rIns="121900" bIns="121900" anchor="t" anchorCtr="0">
            <a:noAutofit/>
          </a:bodyPr>
          <a:lstStyle>
            <a:lvl1pPr marL="457200" lvl="0" indent="-349250" algn="r">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a:endParaRPr/>
          </a:p>
        </p:txBody>
      </p:sp>
      <p:sp>
        <p:nvSpPr>
          <p:cNvPr id="571" name="Google Shape;571;p18"/>
          <p:cNvSpPr/>
          <p:nvPr/>
        </p:nvSpPr>
        <p:spPr>
          <a:xfrm flipH="1">
            <a:off x="922756" y="537457"/>
            <a:ext cx="389400" cy="3894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572" name="Google Shape;572;p18"/>
          <p:cNvGrpSpPr/>
          <p:nvPr/>
        </p:nvGrpSpPr>
        <p:grpSpPr>
          <a:xfrm flipH="1">
            <a:off x="234693" y="280399"/>
            <a:ext cx="416899" cy="386303"/>
            <a:chOff x="7467602" y="5857077"/>
            <a:chExt cx="468900" cy="434488"/>
          </a:xfrm>
        </p:grpSpPr>
        <p:sp>
          <p:nvSpPr>
            <p:cNvPr id="573" name="Google Shape;573;p18"/>
            <p:cNvSpPr/>
            <p:nvPr/>
          </p:nvSpPr>
          <p:spPr>
            <a:xfrm>
              <a:off x="7467602" y="5857077"/>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74" name="Google Shape;574;p18"/>
            <p:cNvSpPr/>
            <p:nvPr/>
          </p:nvSpPr>
          <p:spPr>
            <a:xfrm>
              <a:off x="7767486" y="5857077"/>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75" name="Google Shape;575;p18"/>
            <p:cNvSpPr/>
            <p:nvPr/>
          </p:nvSpPr>
          <p:spPr>
            <a:xfrm>
              <a:off x="7472518" y="6127465"/>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76" name="Google Shape;576;p18"/>
            <p:cNvSpPr/>
            <p:nvPr/>
          </p:nvSpPr>
          <p:spPr>
            <a:xfrm>
              <a:off x="7772402" y="6127465"/>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577" name="Google Shape;577;p18"/>
          <p:cNvGrpSpPr/>
          <p:nvPr/>
        </p:nvGrpSpPr>
        <p:grpSpPr>
          <a:xfrm flipH="1">
            <a:off x="427087" y="6243484"/>
            <a:ext cx="1098953" cy="258600"/>
            <a:chOff x="4317443" y="530413"/>
            <a:chExt cx="1098953" cy="258600"/>
          </a:xfrm>
        </p:grpSpPr>
        <p:sp>
          <p:nvSpPr>
            <p:cNvPr id="578" name="Google Shape;578;p18"/>
            <p:cNvSpPr/>
            <p:nvPr/>
          </p:nvSpPr>
          <p:spPr>
            <a:xfrm rot="5400000">
              <a:off x="4299593"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79" name="Google Shape;579;p18"/>
            <p:cNvSpPr/>
            <p:nvPr/>
          </p:nvSpPr>
          <p:spPr>
            <a:xfrm rot="5400000">
              <a:off x="4591611"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80" name="Google Shape;580;p18"/>
            <p:cNvSpPr/>
            <p:nvPr/>
          </p:nvSpPr>
          <p:spPr>
            <a:xfrm rot="5400000">
              <a:off x="4883629"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81" name="Google Shape;581;p18"/>
            <p:cNvSpPr/>
            <p:nvPr/>
          </p:nvSpPr>
          <p:spPr>
            <a:xfrm rot="5400000">
              <a:off x="5175645"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582" name="Google Shape;582;p18"/>
          <p:cNvGrpSpPr/>
          <p:nvPr/>
        </p:nvGrpSpPr>
        <p:grpSpPr>
          <a:xfrm>
            <a:off x="1526033" y="245575"/>
            <a:ext cx="1098953" cy="258600"/>
            <a:chOff x="4317443" y="530413"/>
            <a:chExt cx="1098953" cy="258600"/>
          </a:xfrm>
        </p:grpSpPr>
        <p:sp>
          <p:nvSpPr>
            <p:cNvPr id="583" name="Google Shape;583;p18"/>
            <p:cNvSpPr/>
            <p:nvPr/>
          </p:nvSpPr>
          <p:spPr>
            <a:xfrm rot="5400000">
              <a:off x="4299593" y="548263"/>
              <a:ext cx="258600" cy="222900"/>
            </a:xfrm>
            <a:prstGeom prst="triangle">
              <a:avLst>
                <a:gd name="adj" fmla="val 50000"/>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84" name="Google Shape;584;p18"/>
            <p:cNvSpPr/>
            <p:nvPr/>
          </p:nvSpPr>
          <p:spPr>
            <a:xfrm rot="5400000">
              <a:off x="4591611" y="548263"/>
              <a:ext cx="258600" cy="222900"/>
            </a:xfrm>
            <a:prstGeom prst="triangle">
              <a:avLst>
                <a:gd name="adj" fmla="val 50000"/>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85" name="Google Shape;585;p18"/>
            <p:cNvSpPr/>
            <p:nvPr/>
          </p:nvSpPr>
          <p:spPr>
            <a:xfrm rot="5400000">
              <a:off x="4883629" y="548263"/>
              <a:ext cx="258600" cy="222900"/>
            </a:xfrm>
            <a:prstGeom prst="triangle">
              <a:avLst>
                <a:gd name="adj" fmla="val 50000"/>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86" name="Google Shape;586;p18"/>
            <p:cNvSpPr/>
            <p:nvPr/>
          </p:nvSpPr>
          <p:spPr>
            <a:xfrm rot="5400000">
              <a:off x="5175645" y="548263"/>
              <a:ext cx="258600" cy="222900"/>
            </a:xfrm>
            <a:prstGeom prst="triangle">
              <a:avLst>
                <a:gd name="adj" fmla="val 50000"/>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587" name="Google Shape;587;p18" descr="Power outline"/>
          <p:cNvGrpSpPr/>
          <p:nvPr/>
        </p:nvGrpSpPr>
        <p:grpSpPr>
          <a:xfrm flipH="1">
            <a:off x="229643" y="5349055"/>
            <a:ext cx="573391" cy="636955"/>
            <a:chOff x="5753006" y="3038475"/>
            <a:chExt cx="685957" cy="761999"/>
          </a:xfrm>
        </p:grpSpPr>
        <p:sp>
          <p:nvSpPr>
            <p:cNvPr id="588" name="Google Shape;588;p18"/>
            <p:cNvSpPr/>
            <p:nvPr/>
          </p:nvSpPr>
          <p:spPr>
            <a:xfrm>
              <a:off x="5753006" y="3176139"/>
              <a:ext cx="685957" cy="624335"/>
            </a:xfrm>
            <a:custGeom>
              <a:avLst/>
              <a:gdLst/>
              <a:ahLst/>
              <a:cxnLst/>
              <a:rect l="l" t="t" r="r" b="b"/>
              <a:pathLst>
                <a:path w="685957" h="624335" extrusionOk="0">
                  <a:moveTo>
                    <a:pt x="342994" y="624335"/>
                  </a:moveTo>
                  <a:cubicBezTo>
                    <a:pt x="532372" y="624370"/>
                    <a:pt x="685922" y="470877"/>
                    <a:pt x="685957" y="281498"/>
                  </a:cubicBezTo>
                  <a:cubicBezTo>
                    <a:pt x="685977" y="169262"/>
                    <a:pt x="631070" y="64119"/>
                    <a:pt x="538951" y="0"/>
                  </a:cubicBezTo>
                  <a:lnTo>
                    <a:pt x="528045" y="15631"/>
                  </a:lnTo>
                  <a:cubicBezTo>
                    <a:pt x="674827" y="117832"/>
                    <a:pt x="710966" y="319672"/>
                    <a:pt x="608766" y="466455"/>
                  </a:cubicBezTo>
                  <a:cubicBezTo>
                    <a:pt x="506564" y="613236"/>
                    <a:pt x="304724" y="649375"/>
                    <a:pt x="157942" y="547174"/>
                  </a:cubicBezTo>
                  <a:cubicBezTo>
                    <a:pt x="11160" y="444973"/>
                    <a:pt x="-24980" y="243132"/>
                    <a:pt x="77221" y="96351"/>
                  </a:cubicBezTo>
                  <a:cubicBezTo>
                    <a:pt x="99136" y="64877"/>
                    <a:pt x="126467" y="37546"/>
                    <a:pt x="157942" y="15631"/>
                  </a:cubicBezTo>
                  <a:lnTo>
                    <a:pt x="147036" y="0"/>
                  </a:lnTo>
                  <a:cubicBezTo>
                    <a:pt x="-8397" y="108190"/>
                    <a:pt x="-46694" y="321897"/>
                    <a:pt x="61496" y="477330"/>
                  </a:cubicBezTo>
                  <a:cubicBezTo>
                    <a:pt x="125615" y="569448"/>
                    <a:pt x="230757" y="624356"/>
                    <a:pt x="342994" y="624335"/>
                  </a:cubicBezTo>
                  <a:close/>
                </a:path>
              </a:pathLst>
            </a:custGeom>
            <a:noFill/>
            <a:ln w="1905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89" name="Google Shape;589;p18"/>
            <p:cNvSpPr/>
            <p:nvPr/>
          </p:nvSpPr>
          <p:spPr>
            <a:xfrm>
              <a:off x="6086475" y="3038475"/>
              <a:ext cx="19050" cy="419100"/>
            </a:xfrm>
            <a:custGeom>
              <a:avLst/>
              <a:gdLst/>
              <a:ahLst/>
              <a:cxnLst/>
              <a:rect l="l" t="t" r="r" b="b"/>
              <a:pathLst>
                <a:path w="19050" h="419100" extrusionOk="0">
                  <a:moveTo>
                    <a:pt x="0" y="0"/>
                  </a:moveTo>
                  <a:lnTo>
                    <a:pt x="19050" y="0"/>
                  </a:lnTo>
                  <a:lnTo>
                    <a:pt x="19050" y="419100"/>
                  </a:lnTo>
                  <a:lnTo>
                    <a:pt x="0" y="419100"/>
                  </a:lnTo>
                  <a:close/>
                </a:path>
              </a:pathLst>
            </a:custGeom>
            <a:noFill/>
            <a:ln w="1905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spTree>
    <p:extLst>
      <p:ext uri="{BB962C8B-B14F-4D97-AF65-F5344CB8AC3E}">
        <p14:creationId xmlns:p14="http://schemas.microsoft.com/office/powerpoint/2010/main" val="8081863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7 Title and text right">
  <p:cSld name="017 Title and text right">
    <p:spTree>
      <p:nvGrpSpPr>
        <p:cNvPr id="1" name="Shape 590"/>
        <p:cNvGrpSpPr/>
        <p:nvPr/>
      </p:nvGrpSpPr>
      <p:grpSpPr>
        <a:xfrm>
          <a:off x="0" y="0"/>
          <a:ext cx="0" cy="0"/>
          <a:chOff x="0" y="0"/>
          <a:chExt cx="0" cy="0"/>
        </a:xfrm>
      </p:grpSpPr>
      <p:sp>
        <p:nvSpPr>
          <p:cNvPr id="591" name="Google Shape;591;p19"/>
          <p:cNvSpPr/>
          <p:nvPr/>
        </p:nvSpPr>
        <p:spPr>
          <a:xfrm>
            <a:off x="10886023" y="564982"/>
            <a:ext cx="389400" cy="3894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592" name="Google Shape;592;p19"/>
          <p:cNvGrpSpPr/>
          <p:nvPr/>
        </p:nvGrpSpPr>
        <p:grpSpPr>
          <a:xfrm>
            <a:off x="11546587" y="307924"/>
            <a:ext cx="416899" cy="386303"/>
            <a:chOff x="7467602" y="5857077"/>
            <a:chExt cx="468900" cy="434488"/>
          </a:xfrm>
        </p:grpSpPr>
        <p:sp>
          <p:nvSpPr>
            <p:cNvPr id="593" name="Google Shape;593;p19"/>
            <p:cNvSpPr/>
            <p:nvPr/>
          </p:nvSpPr>
          <p:spPr>
            <a:xfrm>
              <a:off x="7467602" y="5857077"/>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94" name="Google Shape;594;p19"/>
            <p:cNvSpPr/>
            <p:nvPr/>
          </p:nvSpPr>
          <p:spPr>
            <a:xfrm>
              <a:off x="7767486" y="5857077"/>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95" name="Google Shape;595;p19"/>
            <p:cNvSpPr/>
            <p:nvPr/>
          </p:nvSpPr>
          <p:spPr>
            <a:xfrm>
              <a:off x="7472518" y="6127465"/>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96" name="Google Shape;596;p19"/>
            <p:cNvSpPr/>
            <p:nvPr/>
          </p:nvSpPr>
          <p:spPr>
            <a:xfrm>
              <a:off x="7772402" y="6127465"/>
              <a:ext cx="164100" cy="164100"/>
            </a:xfrm>
            <a:prstGeom prst="ellipse">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597" name="Google Shape;597;p19"/>
          <p:cNvGrpSpPr/>
          <p:nvPr/>
        </p:nvGrpSpPr>
        <p:grpSpPr>
          <a:xfrm>
            <a:off x="10672139" y="6271009"/>
            <a:ext cx="1098953" cy="258600"/>
            <a:chOff x="4317443" y="530413"/>
            <a:chExt cx="1098953" cy="258600"/>
          </a:xfrm>
        </p:grpSpPr>
        <p:sp>
          <p:nvSpPr>
            <p:cNvPr id="598" name="Google Shape;598;p19"/>
            <p:cNvSpPr/>
            <p:nvPr/>
          </p:nvSpPr>
          <p:spPr>
            <a:xfrm rot="5400000">
              <a:off x="4299593"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599" name="Google Shape;599;p19"/>
            <p:cNvSpPr/>
            <p:nvPr/>
          </p:nvSpPr>
          <p:spPr>
            <a:xfrm rot="5400000">
              <a:off x="4591611"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600" name="Google Shape;600;p19"/>
            <p:cNvSpPr/>
            <p:nvPr/>
          </p:nvSpPr>
          <p:spPr>
            <a:xfrm rot="5400000">
              <a:off x="4883629"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601" name="Google Shape;601;p19"/>
            <p:cNvSpPr/>
            <p:nvPr/>
          </p:nvSpPr>
          <p:spPr>
            <a:xfrm rot="5400000">
              <a:off x="5175645" y="548263"/>
              <a:ext cx="258600" cy="222900"/>
            </a:xfrm>
            <a:prstGeom prst="triangle">
              <a:avLst>
                <a:gd name="adj" fmla="val 50000"/>
              </a:avLst>
            </a:prstGeom>
            <a:noFill/>
            <a:ln w="25400" cap="flat" cmpd="sng">
              <a:solidFill>
                <a:schemeClr val="accent2"/>
              </a:solidFill>
              <a:prstDash val="solid"/>
              <a:round/>
              <a:headEnd type="none" w="sm" len="sm"/>
              <a:tailEnd type="none" w="sm" len="sm"/>
            </a:ln>
            <a:effectLst>
              <a:outerShdw blurRad="1016000" dist="76200" sx="114000" sy="114000" algn="ctr" rotWithShape="0">
                <a:schemeClr val="accent2"/>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602" name="Google Shape;602;p19"/>
          <p:cNvGrpSpPr/>
          <p:nvPr/>
        </p:nvGrpSpPr>
        <p:grpSpPr>
          <a:xfrm flipH="1">
            <a:off x="9573193" y="273100"/>
            <a:ext cx="1098953" cy="258600"/>
            <a:chOff x="4317443" y="530413"/>
            <a:chExt cx="1098953" cy="258600"/>
          </a:xfrm>
        </p:grpSpPr>
        <p:sp>
          <p:nvSpPr>
            <p:cNvPr id="603" name="Google Shape;603;p19"/>
            <p:cNvSpPr/>
            <p:nvPr/>
          </p:nvSpPr>
          <p:spPr>
            <a:xfrm rot="5400000">
              <a:off x="4299593" y="548263"/>
              <a:ext cx="258600" cy="222900"/>
            </a:xfrm>
            <a:prstGeom prst="triangle">
              <a:avLst>
                <a:gd name="adj" fmla="val 50000"/>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604" name="Google Shape;604;p19"/>
            <p:cNvSpPr/>
            <p:nvPr/>
          </p:nvSpPr>
          <p:spPr>
            <a:xfrm rot="5400000">
              <a:off x="4591611" y="548263"/>
              <a:ext cx="258600" cy="222900"/>
            </a:xfrm>
            <a:prstGeom prst="triangle">
              <a:avLst>
                <a:gd name="adj" fmla="val 50000"/>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605" name="Google Shape;605;p19"/>
            <p:cNvSpPr/>
            <p:nvPr/>
          </p:nvSpPr>
          <p:spPr>
            <a:xfrm rot="5400000">
              <a:off x="4883629" y="548263"/>
              <a:ext cx="258600" cy="222900"/>
            </a:xfrm>
            <a:prstGeom prst="triangle">
              <a:avLst>
                <a:gd name="adj" fmla="val 50000"/>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606" name="Google Shape;606;p19"/>
            <p:cNvSpPr/>
            <p:nvPr/>
          </p:nvSpPr>
          <p:spPr>
            <a:xfrm rot="5400000">
              <a:off x="5175645" y="548263"/>
              <a:ext cx="258600" cy="222900"/>
            </a:xfrm>
            <a:prstGeom prst="triangle">
              <a:avLst>
                <a:gd name="adj" fmla="val 50000"/>
              </a:avLst>
            </a:prstGeom>
            <a:noFill/>
            <a:ln w="2540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grpSp>
        <p:nvGrpSpPr>
          <p:cNvPr id="607" name="Google Shape;607;p19" descr="Power outline"/>
          <p:cNvGrpSpPr/>
          <p:nvPr/>
        </p:nvGrpSpPr>
        <p:grpSpPr>
          <a:xfrm>
            <a:off x="11395145" y="5376580"/>
            <a:ext cx="573391" cy="636955"/>
            <a:chOff x="5753006" y="3038475"/>
            <a:chExt cx="685957" cy="761999"/>
          </a:xfrm>
        </p:grpSpPr>
        <p:sp>
          <p:nvSpPr>
            <p:cNvPr id="608" name="Google Shape;608;p19"/>
            <p:cNvSpPr/>
            <p:nvPr/>
          </p:nvSpPr>
          <p:spPr>
            <a:xfrm>
              <a:off x="5753006" y="3176139"/>
              <a:ext cx="685957" cy="624335"/>
            </a:xfrm>
            <a:custGeom>
              <a:avLst/>
              <a:gdLst/>
              <a:ahLst/>
              <a:cxnLst/>
              <a:rect l="l" t="t" r="r" b="b"/>
              <a:pathLst>
                <a:path w="685957" h="624335" extrusionOk="0">
                  <a:moveTo>
                    <a:pt x="342994" y="624335"/>
                  </a:moveTo>
                  <a:cubicBezTo>
                    <a:pt x="532372" y="624370"/>
                    <a:pt x="685922" y="470877"/>
                    <a:pt x="685957" y="281498"/>
                  </a:cubicBezTo>
                  <a:cubicBezTo>
                    <a:pt x="685977" y="169262"/>
                    <a:pt x="631070" y="64119"/>
                    <a:pt x="538951" y="0"/>
                  </a:cubicBezTo>
                  <a:lnTo>
                    <a:pt x="528045" y="15631"/>
                  </a:lnTo>
                  <a:cubicBezTo>
                    <a:pt x="674827" y="117832"/>
                    <a:pt x="710966" y="319672"/>
                    <a:pt x="608766" y="466455"/>
                  </a:cubicBezTo>
                  <a:cubicBezTo>
                    <a:pt x="506564" y="613236"/>
                    <a:pt x="304724" y="649375"/>
                    <a:pt x="157942" y="547174"/>
                  </a:cubicBezTo>
                  <a:cubicBezTo>
                    <a:pt x="11160" y="444973"/>
                    <a:pt x="-24980" y="243132"/>
                    <a:pt x="77221" y="96351"/>
                  </a:cubicBezTo>
                  <a:cubicBezTo>
                    <a:pt x="99136" y="64877"/>
                    <a:pt x="126467" y="37546"/>
                    <a:pt x="157942" y="15631"/>
                  </a:cubicBezTo>
                  <a:lnTo>
                    <a:pt x="147036" y="0"/>
                  </a:lnTo>
                  <a:cubicBezTo>
                    <a:pt x="-8397" y="108190"/>
                    <a:pt x="-46694" y="321897"/>
                    <a:pt x="61496" y="477330"/>
                  </a:cubicBezTo>
                  <a:cubicBezTo>
                    <a:pt x="125615" y="569448"/>
                    <a:pt x="230757" y="624356"/>
                    <a:pt x="342994" y="624335"/>
                  </a:cubicBezTo>
                  <a:close/>
                </a:path>
              </a:pathLst>
            </a:custGeom>
            <a:noFill/>
            <a:ln w="1905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609" name="Google Shape;609;p19"/>
            <p:cNvSpPr/>
            <p:nvPr/>
          </p:nvSpPr>
          <p:spPr>
            <a:xfrm>
              <a:off x="6086475" y="3038475"/>
              <a:ext cx="19050" cy="419100"/>
            </a:xfrm>
            <a:custGeom>
              <a:avLst/>
              <a:gdLst/>
              <a:ahLst/>
              <a:cxnLst/>
              <a:rect l="l" t="t" r="r" b="b"/>
              <a:pathLst>
                <a:path w="19050" h="419100" extrusionOk="0">
                  <a:moveTo>
                    <a:pt x="0" y="0"/>
                  </a:moveTo>
                  <a:lnTo>
                    <a:pt x="19050" y="0"/>
                  </a:lnTo>
                  <a:lnTo>
                    <a:pt x="19050" y="419100"/>
                  </a:lnTo>
                  <a:lnTo>
                    <a:pt x="0" y="419100"/>
                  </a:lnTo>
                  <a:close/>
                </a:path>
              </a:pathLst>
            </a:custGeom>
            <a:noFill/>
            <a:ln w="19050" cap="flat" cmpd="sng">
              <a:solidFill>
                <a:schemeClr val="accent1"/>
              </a:solidFill>
              <a:prstDash val="solid"/>
              <a:round/>
              <a:headEnd type="none" w="sm" len="sm"/>
              <a:tailEnd type="none" w="sm" len="sm"/>
            </a:ln>
            <a:effectLst>
              <a:outerShdw blurRad="1016000" dist="76200" sx="114000" sy="1140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grpSp>
      <p:sp>
        <p:nvSpPr>
          <p:cNvPr id="610" name="Google Shape;610;p19"/>
          <p:cNvSpPr txBox="1">
            <a:spLocks noGrp="1"/>
          </p:cNvSpPr>
          <p:nvPr>
            <p:ph type="title"/>
          </p:nvPr>
        </p:nvSpPr>
        <p:spPr>
          <a:xfrm>
            <a:off x="5978200" y="974375"/>
            <a:ext cx="5581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dirty="0"/>
          </a:p>
        </p:txBody>
      </p:sp>
      <p:sp>
        <p:nvSpPr>
          <p:cNvPr id="611" name="Google Shape;611;p19"/>
          <p:cNvSpPr txBox="1">
            <a:spLocks noGrp="1"/>
          </p:cNvSpPr>
          <p:nvPr>
            <p:ph type="body" idx="1"/>
          </p:nvPr>
        </p:nvSpPr>
        <p:spPr>
          <a:xfrm>
            <a:off x="5978300" y="2508425"/>
            <a:ext cx="5581500" cy="31068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Tree>
    <p:extLst>
      <p:ext uri="{BB962C8B-B14F-4D97-AF65-F5344CB8AC3E}">
        <p14:creationId xmlns:p14="http://schemas.microsoft.com/office/powerpoint/2010/main" val="530903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56"/>
        <p:cNvGrpSpPr/>
        <p:nvPr/>
      </p:nvGrpSpPr>
      <p:grpSpPr>
        <a:xfrm>
          <a:off x="0" y="0"/>
          <a:ext cx="0" cy="0"/>
          <a:chOff x="0" y="0"/>
          <a:chExt cx="0" cy="0"/>
        </a:xfrm>
      </p:grpSpPr>
      <p:sp>
        <p:nvSpPr>
          <p:cNvPr id="57" name="Google Shape;57;p3"/>
          <p:cNvSpPr txBox="1">
            <a:spLocks noGrp="1"/>
          </p:cNvSpPr>
          <p:nvPr>
            <p:ph type="title"/>
          </p:nvPr>
        </p:nvSpPr>
        <p:spPr>
          <a:xfrm>
            <a:off x="6072725" y="1583975"/>
            <a:ext cx="5322600" cy="1324800"/>
          </a:xfrm>
          <a:prstGeom prst="rect">
            <a:avLst/>
          </a:prstGeom>
        </p:spPr>
        <p:txBody>
          <a:bodyPr spcFirstLastPara="1" wrap="square" lIns="121900" tIns="121900" rIns="121900" bIns="121900" anchor="ctr" anchorCtr="0">
            <a:noAutofit/>
          </a:bodyPr>
          <a:lstStyle>
            <a:lvl1pPr marL="0" marR="0" lvl="0" indent="0" rtl="0">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58" name="Google Shape;58;p3"/>
          <p:cNvSpPr txBox="1">
            <a:spLocks noGrp="1"/>
          </p:cNvSpPr>
          <p:nvPr>
            <p:ph type="body" idx="1"/>
          </p:nvPr>
        </p:nvSpPr>
        <p:spPr>
          <a:xfrm>
            <a:off x="6072700" y="2988275"/>
            <a:ext cx="5322600" cy="22359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59" name="Google Shape;59;p3"/>
          <p:cNvSpPr>
            <a:spLocks noGrp="1"/>
          </p:cNvSpPr>
          <p:nvPr>
            <p:ph type="pic" idx="2"/>
          </p:nvPr>
        </p:nvSpPr>
        <p:spPr>
          <a:xfrm>
            <a:off x="1285875" y="1119150"/>
            <a:ext cx="4619700" cy="4619700"/>
          </a:xfrm>
          <a:prstGeom prst="ellipse">
            <a:avLst/>
          </a:prstGeom>
          <a:noFill/>
          <a:ln>
            <a:noFill/>
          </a:ln>
        </p:spPr>
      </p:sp>
      <p:sp>
        <p:nvSpPr>
          <p:cNvPr id="60" name="Google Shape;60;p3"/>
          <p:cNvSpPr/>
          <p:nvPr/>
        </p:nvSpPr>
        <p:spPr>
          <a:xfrm>
            <a:off x="11581724" y="6266329"/>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a:off x="233762" y="164736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a:off x="11095527" y="23170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a:off x="1138171" y="60615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3 Six columns">
  <p:cSld name="CUSTOM_2">
    <p:spTree>
      <p:nvGrpSpPr>
        <p:cNvPr id="1" name="Shape 64"/>
        <p:cNvGrpSpPr/>
        <p:nvPr/>
      </p:nvGrpSpPr>
      <p:grpSpPr>
        <a:xfrm>
          <a:off x="0" y="0"/>
          <a:ext cx="0" cy="0"/>
          <a:chOff x="0" y="0"/>
          <a:chExt cx="0" cy="0"/>
        </a:xfrm>
      </p:grpSpPr>
      <p:sp>
        <p:nvSpPr>
          <p:cNvPr id="65" name="Google Shape;65;p4"/>
          <p:cNvSpPr txBox="1">
            <a:spLocks noGrp="1"/>
          </p:cNvSpPr>
          <p:nvPr>
            <p:ph type="title"/>
          </p:nvPr>
        </p:nvSpPr>
        <p:spPr>
          <a:xfrm>
            <a:off x="490775" y="751875"/>
            <a:ext cx="11210400" cy="763500"/>
          </a:xfrm>
          <a:prstGeom prst="rect">
            <a:avLst/>
          </a:prstGeom>
        </p:spPr>
        <p:txBody>
          <a:bodyPr spcFirstLastPara="1" wrap="square" lIns="121900" tIns="121900" rIns="121900" bIns="121900" anchor="ctr"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66" name="Google Shape;66;p4"/>
          <p:cNvSpPr txBox="1">
            <a:spLocks noGrp="1"/>
          </p:cNvSpPr>
          <p:nvPr>
            <p:ph type="body" idx="1"/>
          </p:nvPr>
        </p:nvSpPr>
        <p:spPr>
          <a:xfrm>
            <a:off x="490775" y="2742370"/>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lnSpc>
                <a:spcPct val="100000"/>
              </a:lnSpc>
              <a:spcBef>
                <a:spcPts val="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67" name="Google Shape;67;p4"/>
          <p:cNvSpPr txBox="1">
            <a:spLocks noGrp="1"/>
          </p:cNvSpPr>
          <p:nvPr>
            <p:ph type="body" idx="2"/>
          </p:nvPr>
        </p:nvSpPr>
        <p:spPr>
          <a:xfrm>
            <a:off x="4448700" y="2742370"/>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lnSpc>
                <a:spcPct val="100000"/>
              </a:lnSpc>
              <a:spcBef>
                <a:spcPts val="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68" name="Google Shape;68;p4"/>
          <p:cNvSpPr txBox="1">
            <a:spLocks noGrp="1"/>
          </p:cNvSpPr>
          <p:nvPr>
            <p:ph type="body" idx="3"/>
          </p:nvPr>
        </p:nvSpPr>
        <p:spPr>
          <a:xfrm>
            <a:off x="490775" y="4783429"/>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lnSpc>
                <a:spcPct val="100000"/>
              </a:lnSpc>
              <a:spcBef>
                <a:spcPts val="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69" name="Google Shape;69;p4"/>
          <p:cNvSpPr txBox="1">
            <a:spLocks noGrp="1"/>
          </p:cNvSpPr>
          <p:nvPr>
            <p:ph type="body" idx="4"/>
          </p:nvPr>
        </p:nvSpPr>
        <p:spPr>
          <a:xfrm>
            <a:off x="4448700" y="4783429"/>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lnSpc>
                <a:spcPct val="100000"/>
              </a:lnSpc>
              <a:spcBef>
                <a:spcPts val="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70" name="Google Shape;70;p4"/>
          <p:cNvSpPr txBox="1">
            <a:spLocks noGrp="1"/>
          </p:cNvSpPr>
          <p:nvPr>
            <p:ph type="title" idx="5"/>
          </p:nvPr>
        </p:nvSpPr>
        <p:spPr>
          <a:xfrm>
            <a:off x="490775" y="2046600"/>
            <a:ext cx="3294600" cy="695700"/>
          </a:xfrm>
          <a:prstGeom prst="rect">
            <a:avLst/>
          </a:prstGeom>
        </p:spPr>
        <p:txBody>
          <a:bodyPr spcFirstLastPara="1" wrap="square" lIns="121900" tIns="121900" rIns="121900" bIns="121900" anchor="ctr"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71" name="Google Shape;71;p4"/>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ctr"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72" name="Google Shape;72;p4"/>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ctr"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73" name="Google Shape;73;p4"/>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ctr"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74" name="Google Shape;74;p4"/>
          <p:cNvSpPr txBox="1">
            <a:spLocks noGrp="1"/>
          </p:cNvSpPr>
          <p:nvPr>
            <p:ph type="body" idx="9"/>
          </p:nvPr>
        </p:nvSpPr>
        <p:spPr>
          <a:xfrm>
            <a:off x="8406625" y="2742370"/>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lnSpc>
                <a:spcPct val="100000"/>
              </a:lnSpc>
              <a:spcBef>
                <a:spcPts val="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75" name="Google Shape;75;p4"/>
          <p:cNvSpPr txBox="1">
            <a:spLocks noGrp="1"/>
          </p:cNvSpPr>
          <p:nvPr>
            <p:ph type="body" idx="13"/>
          </p:nvPr>
        </p:nvSpPr>
        <p:spPr>
          <a:xfrm>
            <a:off x="8406625" y="4783429"/>
            <a:ext cx="3294600" cy="1322700"/>
          </a:xfrm>
          <a:prstGeom prst="rect">
            <a:avLst/>
          </a:prstGeom>
        </p:spPr>
        <p:txBody>
          <a:bodyPr spcFirstLastPara="1" wrap="square" lIns="121900" tIns="121900" rIns="121900" bIns="121900" anchor="t" anchorCtr="0">
            <a:noAutofit/>
          </a:bodyPr>
          <a:lstStyle>
            <a:lvl1pPr marL="457200" lvl="0" indent="-349250" rtl="0">
              <a:spcBef>
                <a:spcPts val="0"/>
              </a:spcBef>
              <a:spcAft>
                <a:spcPts val="0"/>
              </a:spcAft>
              <a:buSzPts val="1900"/>
              <a:buChar char="●"/>
              <a:defRPr/>
            </a:lvl1pPr>
            <a:lvl2pPr marL="914400" lvl="1" indent="-349250" rtl="0">
              <a:lnSpc>
                <a:spcPct val="100000"/>
              </a:lnSpc>
              <a:spcBef>
                <a:spcPts val="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a:endParaRPr/>
          </a:p>
        </p:txBody>
      </p:sp>
      <p:sp>
        <p:nvSpPr>
          <p:cNvPr id="76" name="Google Shape;76;p4"/>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ctr"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77" name="Google Shape;77;p4"/>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ctr"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78" name="Google Shape;78;p4"/>
          <p:cNvSpPr/>
          <p:nvPr/>
        </p:nvSpPr>
        <p:spPr>
          <a:xfrm>
            <a:off x="10903337" y="59881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11410996" y="152730"/>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80"/>
        <p:cNvGrpSpPr/>
        <p:nvPr/>
      </p:nvGrpSpPr>
      <p:grpSpPr>
        <a:xfrm>
          <a:off x="0" y="0"/>
          <a:ext cx="0" cy="0"/>
          <a:chOff x="0" y="0"/>
          <a:chExt cx="0" cy="0"/>
        </a:xfrm>
      </p:grpSpPr>
      <p:sp>
        <p:nvSpPr>
          <p:cNvPr id="81" name="Google Shape;81;p5"/>
          <p:cNvSpPr txBox="1">
            <a:spLocks noGrp="1"/>
          </p:cNvSpPr>
          <p:nvPr>
            <p:ph type="title"/>
          </p:nvPr>
        </p:nvSpPr>
        <p:spPr>
          <a:xfrm>
            <a:off x="2401350" y="2374000"/>
            <a:ext cx="7389300" cy="1208700"/>
          </a:xfrm>
          <a:prstGeom prst="rect">
            <a:avLst/>
          </a:prstGeom>
        </p:spPr>
        <p:txBody>
          <a:bodyPr spcFirstLastPara="1" wrap="square" lIns="121900" tIns="121900" rIns="121900" bIns="121900" anchor="ctr" anchorCtr="0">
            <a:noAutofit/>
          </a:bodyPr>
          <a:lstStyle>
            <a:lvl1pPr marL="0" marR="0" lvl="0" indent="0" algn="ctr"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82" name="Google Shape;82;p5"/>
          <p:cNvSpPr txBox="1">
            <a:spLocks noGrp="1"/>
          </p:cNvSpPr>
          <p:nvPr>
            <p:ph type="body" idx="1"/>
          </p:nvPr>
        </p:nvSpPr>
        <p:spPr>
          <a:xfrm>
            <a:off x="2401350" y="4457650"/>
            <a:ext cx="7389300" cy="763500"/>
          </a:xfrm>
          <a:prstGeom prst="rect">
            <a:avLst/>
          </a:prstGeom>
        </p:spPr>
        <p:txBody>
          <a:bodyPr spcFirstLastPara="1" wrap="square" lIns="121900" tIns="121900" rIns="121900" bIns="121900" anchor="t" anchorCtr="0">
            <a:noAutofit/>
          </a:bodyPr>
          <a:lstStyle>
            <a:lvl1pPr marL="457200" lvl="0" indent="-349250" algn="ctr">
              <a:spcBef>
                <a:spcPts val="0"/>
              </a:spcBef>
              <a:spcAft>
                <a:spcPts val="0"/>
              </a:spcAft>
              <a:buSzPts val="1900"/>
              <a:buChar char="●"/>
              <a:defRPr/>
            </a:lvl1pPr>
            <a:lvl2pPr marL="914400" lvl="1" indent="-349250" algn="ctr">
              <a:spcBef>
                <a:spcPts val="0"/>
              </a:spcBef>
              <a:spcAft>
                <a:spcPts val="0"/>
              </a:spcAft>
              <a:buSzPts val="1900"/>
              <a:buChar char="○"/>
              <a:defRPr/>
            </a:lvl2pPr>
            <a:lvl3pPr marL="1371600" lvl="2" indent="-349250" algn="ctr">
              <a:spcBef>
                <a:spcPts val="2100"/>
              </a:spcBef>
              <a:spcAft>
                <a:spcPts val="0"/>
              </a:spcAft>
              <a:buSzPts val="1900"/>
              <a:buChar char="■"/>
              <a:defRPr/>
            </a:lvl3pPr>
            <a:lvl4pPr marL="1828800" lvl="3" indent="-349250" algn="ctr">
              <a:spcBef>
                <a:spcPts val="2100"/>
              </a:spcBef>
              <a:spcAft>
                <a:spcPts val="0"/>
              </a:spcAft>
              <a:buSzPts val="1900"/>
              <a:buChar char="●"/>
              <a:defRPr/>
            </a:lvl4pPr>
            <a:lvl5pPr marL="2286000" lvl="4" indent="-349250" algn="ctr">
              <a:spcBef>
                <a:spcPts val="2100"/>
              </a:spcBef>
              <a:spcAft>
                <a:spcPts val="0"/>
              </a:spcAft>
              <a:buSzPts val="1900"/>
              <a:buChar char="○"/>
              <a:defRPr/>
            </a:lvl5pPr>
            <a:lvl6pPr marL="2743200" lvl="5" indent="-349250" algn="ctr">
              <a:spcBef>
                <a:spcPts val="2100"/>
              </a:spcBef>
              <a:spcAft>
                <a:spcPts val="0"/>
              </a:spcAft>
              <a:buSzPts val="1900"/>
              <a:buChar char="■"/>
              <a:defRPr/>
            </a:lvl6pPr>
            <a:lvl7pPr marL="3200400" lvl="6" indent="-349250" algn="ctr">
              <a:spcBef>
                <a:spcPts val="2100"/>
              </a:spcBef>
              <a:spcAft>
                <a:spcPts val="0"/>
              </a:spcAft>
              <a:buSzPts val="1900"/>
              <a:buChar char="●"/>
              <a:defRPr/>
            </a:lvl7pPr>
            <a:lvl8pPr marL="3657600" lvl="7" indent="-349250" algn="ctr">
              <a:spcBef>
                <a:spcPts val="2100"/>
              </a:spcBef>
              <a:spcAft>
                <a:spcPts val="0"/>
              </a:spcAft>
              <a:buSzPts val="1900"/>
              <a:buChar char="○"/>
              <a:defRPr/>
            </a:lvl8pPr>
            <a:lvl9pPr marL="4114800" lvl="8" indent="-349250" algn="ctr">
              <a:spcBef>
                <a:spcPts val="2100"/>
              </a:spcBef>
              <a:spcAft>
                <a:spcPts val="2100"/>
              </a:spcAft>
              <a:buSzPts val="1900"/>
              <a:buChar char="■"/>
              <a:defRPr/>
            </a:lvl9pPr>
          </a:lstStyle>
          <a:p>
            <a:endParaRPr/>
          </a:p>
        </p:txBody>
      </p:sp>
      <p:sp>
        <p:nvSpPr>
          <p:cNvPr id="83" name="Google Shape;83;p5"/>
          <p:cNvSpPr/>
          <p:nvPr/>
        </p:nvSpPr>
        <p:spPr>
          <a:xfrm>
            <a:off x="133348" y="209546"/>
            <a:ext cx="2434328" cy="2490663"/>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4" name="Google Shape;84;p5"/>
          <p:cNvSpPr/>
          <p:nvPr/>
        </p:nvSpPr>
        <p:spPr>
          <a:xfrm>
            <a:off x="10040974" y="4672430"/>
            <a:ext cx="1716201" cy="1755917"/>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w="952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5" name="Google Shape;85;p5"/>
          <p:cNvSpPr/>
          <p:nvPr/>
        </p:nvSpPr>
        <p:spPr>
          <a:xfrm>
            <a:off x="11469974" y="4297979"/>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5"/>
          <p:cNvSpPr/>
          <p:nvPr/>
        </p:nvSpPr>
        <p:spPr>
          <a:xfrm>
            <a:off x="271862" y="2700188"/>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5"/>
          <p:cNvSpPr/>
          <p:nvPr/>
        </p:nvSpPr>
        <p:spPr>
          <a:xfrm>
            <a:off x="11095527" y="23170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5 Two columns">
  <p:cSld name="CUSTOM_4">
    <p:spTree>
      <p:nvGrpSpPr>
        <p:cNvPr id="1" name="Shape 88"/>
        <p:cNvGrpSpPr/>
        <p:nvPr/>
      </p:nvGrpSpPr>
      <p:grpSpPr>
        <a:xfrm>
          <a:off x="0" y="0"/>
          <a:ext cx="0" cy="0"/>
          <a:chOff x="0" y="0"/>
          <a:chExt cx="0" cy="0"/>
        </a:xfrm>
      </p:grpSpPr>
      <p:sp>
        <p:nvSpPr>
          <p:cNvPr id="89" name="Google Shape;89;p6"/>
          <p:cNvSpPr txBox="1">
            <a:spLocks noGrp="1"/>
          </p:cNvSpPr>
          <p:nvPr>
            <p:ph type="title"/>
          </p:nvPr>
        </p:nvSpPr>
        <p:spPr>
          <a:xfrm>
            <a:off x="873350" y="836300"/>
            <a:ext cx="10551900" cy="763500"/>
          </a:xfrm>
          <a:prstGeom prst="rect">
            <a:avLst/>
          </a:prstGeom>
        </p:spPr>
        <p:txBody>
          <a:bodyPr spcFirstLastPara="1" wrap="square" lIns="121900" tIns="121900" rIns="121900" bIns="121900" anchor="ctr"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90" name="Google Shape;90;p6"/>
          <p:cNvSpPr txBox="1">
            <a:spLocks noGrp="1"/>
          </p:cNvSpPr>
          <p:nvPr>
            <p:ph type="body" idx="1"/>
          </p:nvPr>
        </p:nvSpPr>
        <p:spPr>
          <a:xfrm>
            <a:off x="873350" y="2051385"/>
            <a:ext cx="4960800" cy="38178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91" name="Google Shape;91;p6"/>
          <p:cNvSpPr txBox="1">
            <a:spLocks noGrp="1"/>
          </p:cNvSpPr>
          <p:nvPr>
            <p:ph type="body" idx="2"/>
          </p:nvPr>
        </p:nvSpPr>
        <p:spPr>
          <a:xfrm>
            <a:off x="6464148" y="2037000"/>
            <a:ext cx="4961100" cy="38178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92" name="Google Shape;92;p6"/>
          <p:cNvSpPr/>
          <p:nvPr/>
        </p:nvSpPr>
        <p:spPr>
          <a:xfrm>
            <a:off x="10903337" y="59881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6"/>
          <p:cNvSpPr/>
          <p:nvPr/>
        </p:nvSpPr>
        <p:spPr>
          <a:xfrm>
            <a:off x="11410996" y="152730"/>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6"/>
          <p:cNvSpPr/>
          <p:nvPr/>
        </p:nvSpPr>
        <p:spPr>
          <a:xfrm>
            <a:off x="271862" y="2700188"/>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One column">
  <p:cSld name="CUSTOM_5">
    <p:spTree>
      <p:nvGrpSpPr>
        <p:cNvPr id="1" name="Shape 95"/>
        <p:cNvGrpSpPr/>
        <p:nvPr/>
      </p:nvGrpSpPr>
      <p:grpSpPr>
        <a:xfrm>
          <a:off x="0" y="0"/>
          <a:ext cx="0" cy="0"/>
          <a:chOff x="0" y="0"/>
          <a:chExt cx="0" cy="0"/>
        </a:xfrm>
      </p:grpSpPr>
      <p:sp>
        <p:nvSpPr>
          <p:cNvPr id="96" name="Google Shape;96;p7"/>
          <p:cNvSpPr/>
          <p:nvPr/>
        </p:nvSpPr>
        <p:spPr>
          <a:xfrm>
            <a:off x="10513844" y="4337881"/>
            <a:ext cx="1357138" cy="1388545"/>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w="952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7" name="Google Shape;97;p7"/>
          <p:cNvSpPr txBox="1">
            <a:spLocks noGrp="1"/>
          </p:cNvSpPr>
          <p:nvPr>
            <p:ph type="title"/>
          </p:nvPr>
        </p:nvSpPr>
        <p:spPr>
          <a:xfrm>
            <a:off x="920475" y="1093375"/>
            <a:ext cx="6855600" cy="763500"/>
          </a:xfrm>
          <a:prstGeom prst="rect">
            <a:avLst/>
          </a:prstGeom>
        </p:spPr>
        <p:txBody>
          <a:bodyPr spcFirstLastPara="1" wrap="square" lIns="121900" tIns="121900" rIns="121900" bIns="121900" anchor="ctr"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98" name="Google Shape;98;p7"/>
          <p:cNvSpPr txBox="1">
            <a:spLocks noGrp="1"/>
          </p:cNvSpPr>
          <p:nvPr>
            <p:ph type="body" idx="1"/>
          </p:nvPr>
        </p:nvSpPr>
        <p:spPr>
          <a:xfrm>
            <a:off x="920475" y="1913175"/>
            <a:ext cx="6855600" cy="41910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99" name="Google Shape;99;p7"/>
          <p:cNvSpPr/>
          <p:nvPr/>
        </p:nvSpPr>
        <p:spPr>
          <a:xfrm>
            <a:off x="6771775" y="1412998"/>
            <a:ext cx="1929205" cy="1973850"/>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00" name="Google Shape;100;p7"/>
          <p:cNvSpPr/>
          <p:nvPr/>
        </p:nvSpPr>
        <p:spPr>
          <a:xfrm>
            <a:off x="7509314" y="3940575"/>
            <a:ext cx="296623" cy="296623"/>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7"/>
          <p:cNvSpPr/>
          <p:nvPr/>
        </p:nvSpPr>
        <p:spPr>
          <a:xfrm>
            <a:off x="11318949" y="1122274"/>
            <a:ext cx="296623" cy="296623"/>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7"/>
          <p:cNvSpPr/>
          <p:nvPr/>
        </p:nvSpPr>
        <p:spPr>
          <a:xfrm>
            <a:off x="10312576" y="5043996"/>
            <a:ext cx="296623" cy="296623"/>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7"/>
          <p:cNvSpPr/>
          <p:nvPr/>
        </p:nvSpPr>
        <p:spPr>
          <a:xfrm>
            <a:off x="8053583" y="2187036"/>
            <a:ext cx="430988" cy="433411"/>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7"/>
          <p:cNvSpPr/>
          <p:nvPr/>
        </p:nvSpPr>
        <p:spPr>
          <a:xfrm>
            <a:off x="11083844" y="2687648"/>
            <a:ext cx="428928" cy="43028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7"/>
          <p:cNvSpPr/>
          <p:nvPr/>
        </p:nvSpPr>
        <p:spPr>
          <a:xfrm>
            <a:off x="7957704" y="1791838"/>
            <a:ext cx="3469119" cy="3470469"/>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233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7"/>
          <p:cNvSpPr/>
          <p:nvPr/>
        </p:nvSpPr>
        <p:spPr>
          <a:xfrm>
            <a:off x="7941857" y="1910000"/>
            <a:ext cx="3304433" cy="3234082"/>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3"/>
          </a:solidFill>
          <a:ln>
            <a:noFill/>
          </a:ln>
          <a:effectLst>
            <a:outerShdw blurRad="485775"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7"/>
          <p:cNvSpPr/>
          <p:nvPr/>
        </p:nvSpPr>
        <p:spPr>
          <a:xfrm>
            <a:off x="7929526" y="4444876"/>
            <a:ext cx="579053" cy="579053"/>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7 Big Title">
  <p:cSld name="CUSTOM_6">
    <p:spTree>
      <p:nvGrpSpPr>
        <p:cNvPr id="1" name="Shape 108"/>
        <p:cNvGrpSpPr/>
        <p:nvPr/>
      </p:nvGrpSpPr>
      <p:grpSpPr>
        <a:xfrm>
          <a:off x="0" y="0"/>
          <a:ext cx="0" cy="0"/>
          <a:chOff x="0" y="0"/>
          <a:chExt cx="0" cy="0"/>
        </a:xfrm>
      </p:grpSpPr>
      <p:sp>
        <p:nvSpPr>
          <p:cNvPr id="109" name="Google Shape;109;p8"/>
          <p:cNvSpPr txBox="1">
            <a:spLocks noGrp="1"/>
          </p:cNvSpPr>
          <p:nvPr>
            <p:ph type="title"/>
          </p:nvPr>
        </p:nvSpPr>
        <p:spPr>
          <a:xfrm>
            <a:off x="558100" y="1873525"/>
            <a:ext cx="110955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10" name="Google Shape;110;p8"/>
          <p:cNvSpPr txBox="1">
            <a:spLocks noGrp="1"/>
          </p:cNvSpPr>
          <p:nvPr>
            <p:ph type="subTitle" idx="1"/>
          </p:nvPr>
        </p:nvSpPr>
        <p:spPr>
          <a:xfrm>
            <a:off x="632875" y="5919475"/>
            <a:ext cx="11379900" cy="717900"/>
          </a:xfrm>
          <a:prstGeom prst="rect">
            <a:avLst/>
          </a:prstGeom>
        </p:spPr>
        <p:txBody>
          <a:bodyPr spcFirstLastPara="1" wrap="square" lIns="121900" tIns="121900" rIns="121900" bIns="121900" anchor="b" anchorCtr="0">
            <a:noAutofit/>
          </a:bodyPr>
          <a:lstStyle>
            <a:lvl1pPr lvl="0" algn="r" rtl="0">
              <a:lnSpc>
                <a:spcPct val="100000"/>
              </a:lnSpc>
              <a:spcBef>
                <a:spcPts val="0"/>
              </a:spcBef>
              <a:spcAft>
                <a:spcPts val="0"/>
              </a:spcAft>
              <a:buSzPts val="1900"/>
              <a:buNone/>
              <a:defRPr/>
            </a:lvl1pPr>
            <a:lvl2pPr lvl="1" algn="r" rtl="0">
              <a:lnSpc>
                <a:spcPct val="100000"/>
              </a:lnSpc>
              <a:spcBef>
                <a:spcPts val="0"/>
              </a:spcBef>
              <a:spcAft>
                <a:spcPts val="0"/>
              </a:spcAft>
              <a:buSzPts val="1900"/>
              <a:buNone/>
              <a:defRPr/>
            </a:lvl2pPr>
            <a:lvl3pPr lvl="2" algn="r" rtl="0">
              <a:lnSpc>
                <a:spcPct val="100000"/>
              </a:lnSpc>
              <a:spcBef>
                <a:spcPts val="0"/>
              </a:spcBef>
              <a:spcAft>
                <a:spcPts val="0"/>
              </a:spcAft>
              <a:buSzPts val="1900"/>
              <a:buNone/>
              <a:defRPr/>
            </a:lvl3pPr>
            <a:lvl4pPr lvl="3" algn="r" rtl="0">
              <a:lnSpc>
                <a:spcPct val="100000"/>
              </a:lnSpc>
              <a:spcBef>
                <a:spcPts val="0"/>
              </a:spcBef>
              <a:spcAft>
                <a:spcPts val="0"/>
              </a:spcAft>
              <a:buSzPts val="1900"/>
              <a:buNone/>
              <a:defRPr/>
            </a:lvl4pPr>
            <a:lvl5pPr lvl="4" algn="r" rtl="0">
              <a:lnSpc>
                <a:spcPct val="100000"/>
              </a:lnSpc>
              <a:spcBef>
                <a:spcPts val="0"/>
              </a:spcBef>
              <a:spcAft>
                <a:spcPts val="0"/>
              </a:spcAft>
              <a:buSzPts val="1900"/>
              <a:buNone/>
              <a:defRPr/>
            </a:lvl5pPr>
            <a:lvl6pPr lvl="5" algn="r" rtl="0">
              <a:lnSpc>
                <a:spcPct val="100000"/>
              </a:lnSpc>
              <a:spcBef>
                <a:spcPts val="0"/>
              </a:spcBef>
              <a:spcAft>
                <a:spcPts val="0"/>
              </a:spcAft>
              <a:buSzPts val="1900"/>
              <a:buNone/>
              <a:defRPr/>
            </a:lvl6pPr>
            <a:lvl7pPr lvl="6" algn="r" rtl="0">
              <a:lnSpc>
                <a:spcPct val="100000"/>
              </a:lnSpc>
              <a:spcBef>
                <a:spcPts val="0"/>
              </a:spcBef>
              <a:spcAft>
                <a:spcPts val="0"/>
              </a:spcAft>
              <a:buSzPts val="1900"/>
              <a:buNone/>
              <a:defRPr/>
            </a:lvl7pPr>
            <a:lvl8pPr lvl="7" algn="r" rtl="0">
              <a:lnSpc>
                <a:spcPct val="100000"/>
              </a:lnSpc>
              <a:spcBef>
                <a:spcPts val="0"/>
              </a:spcBef>
              <a:spcAft>
                <a:spcPts val="0"/>
              </a:spcAft>
              <a:buSzPts val="1900"/>
              <a:buNone/>
              <a:defRPr/>
            </a:lvl8pPr>
            <a:lvl9pPr lvl="8" algn="r" rtl="0">
              <a:lnSpc>
                <a:spcPct val="100000"/>
              </a:lnSpc>
              <a:spcBef>
                <a:spcPts val="0"/>
              </a:spcBef>
              <a:spcAft>
                <a:spcPts val="0"/>
              </a:spcAft>
              <a:buSzPts val="1900"/>
              <a:buNone/>
              <a:defRPr/>
            </a:lvl9pPr>
          </a:lstStyle>
          <a:p>
            <a:endParaRPr/>
          </a:p>
        </p:txBody>
      </p:sp>
      <p:sp>
        <p:nvSpPr>
          <p:cNvPr id="111" name="Google Shape;111;p8"/>
          <p:cNvSpPr/>
          <p:nvPr/>
        </p:nvSpPr>
        <p:spPr>
          <a:xfrm flipH="1">
            <a:off x="9517197" y="195371"/>
            <a:ext cx="2434328" cy="2490663"/>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12" name="Google Shape;112;p8"/>
          <p:cNvSpPr/>
          <p:nvPr/>
        </p:nvSpPr>
        <p:spPr>
          <a:xfrm flipH="1">
            <a:off x="327698" y="4658255"/>
            <a:ext cx="1716201" cy="1755917"/>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w="952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13" name="Google Shape;113;p8"/>
          <p:cNvSpPr/>
          <p:nvPr/>
        </p:nvSpPr>
        <p:spPr>
          <a:xfrm flipH="1">
            <a:off x="240461" y="4283804"/>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8"/>
          <p:cNvSpPr/>
          <p:nvPr/>
        </p:nvSpPr>
        <p:spPr>
          <a:xfrm flipH="1">
            <a:off x="11438572" y="268601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8"/>
          <p:cNvSpPr/>
          <p:nvPr/>
        </p:nvSpPr>
        <p:spPr>
          <a:xfrm flipH="1">
            <a:off x="614907" y="217530"/>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8 Three columns">
  <p:cSld name="CUSTOM_8_1">
    <p:spTree>
      <p:nvGrpSpPr>
        <p:cNvPr id="1" name="Shape 116"/>
        <p:cNvGrpSpPr/>
        <p:nvPr/>
      </p:nvGrpSpPr>
      <p:grpSpPr>
        <a:xfrm>
          <a:off x="0" y="0"/>
          <a:ext cx="0" cy="0"/>
          <a:chOff x="0" y="0"/>
          <a:chExt cx="0" cy="0"/>
        </a:xfrm>
      </p:grpSpPr>
      <p:sp>
        <p:nvSpPr>
          <p:cNvPr id="117" name="Google Shape;117;p9"/>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ctr" anchorCtr="0">
            <a:noAutofit/>
          </a:bodyPr>
          <a:lstStyle>
            <a:lvl1pPr lvl="0" algn="ctr" rtl="0">
              <a:lnSpc>
                <a:spcPct val="100000"/>
              </a:lnSpc>
              <a:spcBef>
                <a:spcPts val="0"/>
              </a:spcBef>
              <a:spcAft>
                <a:spcPts val="0"/>
              </a:spcAft>
              <a:buSzPts val="2100"/>
              <a:buNone/>
              <a:defRPr sz="2100" b="1"/>
            </a:lvl1pPr>
            <a:lvl2pPr lvl="1" rtl="0">
              <a:spcBef>
                <a:spcPts val="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18" name="Google Shape;118;p9"/>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ctr" anchorCtr="0">
            <a:noAutofit/>
          </a:bodyPr>
          <a:lstStyle>
            <a:lvl1pPr lvl="0" algn="ctr" rtl="0">
              <a:lnSpc>
                <a:spcPct val="100000"/>
              </a:lnSpc>
              <a:spcBef>
                <a:spcPts val="0"/>
              </a:spcBef>
              <a:spcAft>
                <a:spcPts val="0"/>
              </a:spcAft>
              <a:buSzPts val="2100"/>
              <a:buNone/>
              <a:defRPr sz="2100" b="1"/>
            </a:lvl1pPr>
            <a:lvl2pPr lvl="1" rtl="0">
              <a:spcBef>
                <a:spcPts val="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19" name="Google Shape;119;p9"/>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ctr" anchorCtr="0">
            <a:noAutofit/>
          </a:bodyPr>
          <a:lstStyle>
            <a:lvl1pPr lvl="0" algn="ctr" rtl="0">
              <a:lnSpc>
                <a:spcPct val="100000"/>
              </a:lnSpc>
              <a:spcBef>
                <a:spcPts val="0"/>
              </a:spcBef>
              <a:spcAft>
                <a:spcPts val="0"/>
              </a:spcAft>
              <a:buSzPts val="2100"/>
              <a:buNone/>
              <a:defRPr sz="2100" b="1"/>
            </a:lvl1pPr>
            <a:lvl2pPr lvl="1" rtl="0">
              <a:spcBef>
                <a:spcPts val="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20" name="Google Shape;120;p9"/>
          <p:cNvSpPr txBox="1">
            <a:spLocks noGrp="1"/>
          </p:cNvSpPr>
          <p:nvPr>
            <p:ph type="title"/>
          </p:nvPr>
        </p:nvSpPr>
        <p:spPr>
          <a:xfrm>
            <a:off x="1189050" y="669575"/>
            <a:ext cx="9707400" cy="763500"/>
          </a:xfrm>
          <a:prstGeom prst="rect">
            <a:avLst/>
          </a:prstGeom>
        </p:spPr>
        <p:txBody>
          <a:bodyPr spcFirstLastPara="1" wrap="square" lIns="121900" tIns="121900" rIns="121900" bIns="121900" anchor="ctr"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21" name="Google Shape;121;p9"/>
          <p:cNvSpPr txBox="1">
            <a:spLocks noGrp="1"/>
          </p:cNvSpPr>
          <p:nvPr>
            <p:ph type="body" idx="4"/>
          </p:nvPr>
        </p:nvSpPr>
        <p:spPr>
          <a:xfrm>
            <a:off x="1189050" y="4129182"/>
            <a:ext cx="2658900" cy="16641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122" name="Google Shape;122;p9"/>
          <p:cNvSpPr txBox="1">
            <a:spLocks noGrp="1"/>
          </p:cNvSpPr>
          <p:nvPr>
            <p:ph type="body" idx="5"/>
          </p:nvPr>
        </p:nvSpPr>
        <p:spPr>
          <a:xfrm>
            <a:off x="4713300" y="4129182"/>
            <a:ext cx="2658900" cy="16608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123" name="Google Shape;123;p9"/>
          <p:cNvSpPr txBox="1">
            <a:spLocks noGrp="1"/>
          </p:cNvSpPr>
          <p:nvPr>
            <p:ph type="body" idx="6"/>
          </p:nvPr>
        </p:nvSpPr>
        <p:spPr>
          <a:xfrm>
            <a:off x="8237550" y="4129182"/>
            <a:ext cx="2658900" cy="16608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Text and Image">
  <p:cSld name="CUSTOM_9">
    <p:spTree>
      <p:nvGrpSpPr>
        <p:cNvPr id="1" name="Shape 124"/>
        <p:cNvGrpSpPr/>
        <p:nvPr/>
      </p:nvGrpSpPr>
      <p:grpSpPr>
        <a:xfrm>
          <a:off x="0" y="0"/>
          <a:ext cx="0" cy="0"/>
          <a:chOff x="0" y="0"/>
          <a:chExt cx="0" cy="0"/>
        </a:xfrm>
      </p:grpSpPr>
      <p:sp>
        <p:nvSpPr>
          <p:cNvPr id="125" name="Google Shape;125;p10"/>
          <p:cNvSpPr txBox="1">
            <a:spLocks noGrp="1"/>
          </p:cNvSpPr>
          <p:nvPr>
            <p:ph type="title"/>
          </p:nvPr>
        </p:nvSpPr>
        <p:spPr>
          <a:xfrm>
            <a:off x="925500" y="1946013"/>
            <a:ext cx="5170500" cy="799200"/>
          </a:xfrm>
          <a:prstGeom prst="rect">
            <a:avLst/>
          </a:prstGeom>
        </p:spPr>
        <p:txBody>
          <a:bodyPr spcFirstLastPara="1" wrap="square" lIns="121900" tIns="121900" rIns="121900" bIns="121900" anchor="ctr" anchorCtr="0">
            <a:noAutofit/>
          </a:bodyPr>
          <a:lstStyle>
            <a:lvl1pPr lvl="0" rtl="0">
              <a:lnSpc>
                <a:spcPct val="80000"/>
              </a:lnSpc>
              <a:spcBef>
                <a:spcPts val="0"/>
              </a:spcBef>
              <a:spcAft>
                <a:spcPts val="0"/>
              </a:spcAft>
              <a:buSzPts val="6000"/>
              <a:buNone/>
              <a:defRPr/>
            </a:lvl1pPr>
            <a:lvl2pPr lvl="1" algn="r" rtl="0">
              <a:spcBef>
                <a:spcPts val="0"/>
              </a:spcBef>
              <a:spcAft>
                <a:spcPts val="0"/>
              </a:spcAft>
              <a:buSzPts val="15000"/>
              <a:buNone/>
              <a:defRPr sz="15000"/>
            </a:lvl2pPr>
            <a:lvl3pPr lvl="2" algn="r" rtl="0">
              <a:spcBef>
                <a:spcPts val="0"/>
              </a:spcBef>
              <a:spcAft>
                <a:spcPts val="0"/>
              </a:spcAft>
              <a:buSzPts val="15000"/>
              <a:buNone/>
              <a:defRPr sz="15000"/>
            </a:lvl3pPr>
            <a:lvl4pPr lvl="3" algn="r" rtl="0">
              <a:spcBef>
                <a:spcPts val="0"/>
              </a:spcBef>
              <a:spcAft>
                <a:spcPts val="0"/>
              </a:spcAft>
              <a:buSzPts val="15000"/>
              <a:buNone/>
              <a:defRPr sz="15000"/>
            </a:lvl4pPr>
            <a:lvl5pPr lvl="4" algn="r" rtl="0">
              <a:spcBef>
                <a:spcPts val="0"/>
              </a:spcBef>
              <a:spcAft>
                <a:spcPts val="0"/>
              </a:spcAft>
              <a:buSzPts val="15000"/>
              <a:buNone/>
              <a:defRPr sz="15000"/>
            </a:lvl5pPr>
            <a:lvl6pPr lvl="5" algn="r" rtl="0">
              <a:spcBef>
                <a:spcPts val="0"/>
              </a:spcBef>
              <a:spcAft>
                <a:spcPts val="0"/>
              </a:spcAft>
              <a:buSzPts val="15000"/>
              <a:buNone/>
              <a:defRPr sz="15000"/>
            </a:lvl6pPr>
            <a:lvl7pPr lvl="6" algn="r" rtl="0">
              <a:spcBef>
                <a:spcPts val="0"/>
              </a:spcBef>
              <a:spcAft>
                <a:spcPts val="0"/>
              </a:spcAft>
              <a:buSzPts val="15000"/>
              <a:buNone/>
              <a:defRPr sz="15000"/>
            </a:lvl7pPr>
            <a:lvl8pPr lvl="7" algn="r" rtl="0">
              <a:spcBef>
                <a:spcPts val="0"/>
              </a:spcBef>
              <a:spcAft>
                <a:spcPts val="0"/>
              </a:spcAft>
              <a:buSzPts val="15000"/>
              <a:buNone/>
              <a:defRPr sz="15000"/>
            </a:lvl8pPr>
            <a:lvl9pPr lvl="8" algn="r" rtl="0">
              <a:spcBef>
                <a:spcPts val="0"/>
              </a:spcBef>
              <a:spcAft>
                <a:spcPts val="0"/>
              </a:spcAft>
              <a:buSzPts val="15000"/>
              <a:buNone/>
              <a:defRPr sz="15000"/>
            </a:lvl9pPr>
          </a:lstStyle>
          <a:p>
            <a:endParaRPr/>
          </a:p>
        </p:txBody>
      </p:sp>
      <p:sp>
        <p:nvSpPr>
          <p:cNvPr id="126" name="Google Shape;126;p10"/>
          <p:cNvSpPr txBox="1">
            <a:spLocks noGrp="1"/>
          </p:cNvSpPr>
          <p:nvPr>
            <p:ph type="subTitle" idx="1"/>
          </p:nvPr>
        </p:nvSpPr>
        <p:spPr>
          <a:xfrm>
            <a:off x="439850" y="4343238"/>
            <a:ext cx="3875100" cy="717900"/>
          </a:xfrm>
          <a:prstGeom prst="rect">
            <a:avLst/>
          </a:prstGeom>
        </p:spPr>
        <p:txBody>
          <a:bodyPr spcFirstLastPara="1" wrap="square" lIns="121900" tIns="121900" rIns="121900" bIns="121900" anchor="t" anchorCtr="0">
            <a:noAutofit/>
          </a:bodyPr>
          <a:lstStyle>
            <a:lvl1pPr lvl="0" algn="r" rtl="0">
              <a:spcBef>
                <a:spcPts val="0"/>
              </a:spcBef>
              <a:spcAft>
                <a:spcPts val="0"/>
              </a:spcAft>
              <a:buSzPts val="1800"/>
              <a:buNone/>
              <a:defRPr sz="1800"/>
            </a:lvl1pPr>
            <a:lvl2pPr lvl="1" algn="r" rtl="0">
              <a:spcBef>
                <a:spcPts val="2100"/>
              </a:spcBef>
              <a:spcAft>
                <a:spcPts val="0"/>
              </a:spcAft>
              <a:buSzPts val="1800"/>
              <a:buNone/>
              <a:defRPr sz="1800"/>
            </a:lvl2pPr>
            <a:lvl3pPr lvl="2" algn="r" rtl="0">
              <a:spcBef>
                <a:spcPts val="2100"/>
              </a:spcBef>
              <a:spcAft>
                <a:spcPts val="0"/>
              </a:spcAft>
              <a:buSzPts val="1800"/>
              <a:buNone/>
              <a:defRPr sz="1800"/>
            </a:lvl3pPr>
            <a:lvl4pPr lvl="3" algn="r" rtl="0">
              <a:spcBef>
                <a:spcPts val="2100"/>
              </a:spcBef>
              <a:spcAft>
                <a:spcPts val="0"/>
              </a:spcAft>
              <a:buSzPts val="1800"/>
              <a:buNone/>
              <a:defRPr sz="1800"/>
            </a:lvl4pPr>
            <a:lvl5pPr lvl="4" algn="r" rtl="0">
              <a:spcBef>
                <a:spcPts val="2100"/>
              </a:spcBef>
              <a:spcAft>
                <a:spcPts val="0"/>
              </a:spcAft>
              <a:buSzPts val="1800"/>
              <a:buNone/>
              <a:defRPr sz="1800"/>
            </a:lvl5pPr>
            <a:lvl6pPr lvl="5" algn="r" rtl="0">
              <a:spcBef>
                <a:spcPts val="2100"/>
              </a:spcBef>
              <a:spcAft>
                <a:spcPts val="0"/>
              </a:spcAft>
              <a:buSzPts val="1800"/>
              <a:buNone/>
              <a:defRPr sz="1800"/>
            </a:lvl6pPr>
            <a:lvl7pPr lvl="6" algn="r" rtl="0">
              <a:spcBef>
                <a:spcPts val="2100"/>
              </a:spcBef>
              <a:spcAft>
                <a:spcPts val="0"/>
              </a:spcAft>
              <a:buSzPts val="1800"/>
              <a:buNone/>
              <a:defRPr sz="1800"/>
            </a:lvl7pPr>
            <a:lvl8pPr lvl="7" algn="r" rtl="0">
              <a:spcBef>
                <a:spcPts val="2100"/>
              </a:spcBef>
              <a:spcAft>
                <a:spcPts val="0"/>
              </a:spcAft>
              <a:buSzPts val="1800"/>
              <a:buNone/>
              <a:defRPr sz="1800"/>
            </a:lvl8pPr>
            <a:lvl9pPr lvl="8" algn="r" rtl="0">
              <a:spcBef>
                <a:spcPts val="2100"/>
              </a:spcBef>
              <a:spcAft>
                <a:spcPts val="2100"/>
              </a:spcAft>
              <a:buSzPts val="1800"/>
              <a:buNone/>
              <a:defRPr sz="1800"/>
            </a:lvl9pPr>
          </a:lstStyle>
          <a:p>
            <a:endParaRPr/>
          </a:p>
        </p:txBody>
      </p:sp>
      <p:sp>
        <p:nvSpPr>
          <p:cNvPr id="127" name="Google Shape;127;p10"/>
          <p:cNvSpPr>
            <a:spLocks noGrp="1"/>
          </p:cNvSpPr>
          <p:nvPr>
            <p:ph type="pic" idx="2"/>
          </p:nvPr>
        </p:nvSpPr>
        <p:spPr>
          <a:xfrm>
            <a:off x="4572000" y="1040950"/>
            <a:ext cx="6981900" cy="44769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209475" y="2600347"/>
            <a:ext cx="12401849" cy="4137065"/>
            <a:chOff x="4435" y="7748593"/>
            <a:chExt cx="12182563" cy="5161009"/>
          </a:xfrm>
        </p:grpSpPr>
        <p:sp>
          <p:nvSpPr>
            <p:cNvPr id="7" name="Google Shape;7;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8;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9;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10;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9" name="Google Shape;39;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dk1"/>
              </a:buClr>
              <a:buSzPts val="4000"/>
              <a:buFont typeface="Barlow Semi Condensed"/>
              <a:buNone/>
              <a:defRPr sz="4000" b="1">
                <a:solidFill>
                  <a:schemeClr val="dk1"/>
                </a:solidFill>
                <a:latin typeface="Barlow Semi Condensed"/>
                <a:ea typeface="Barlow Semi Condensed"/>
                <a:cs typeface="Barlow Semi Condensed"/>
                <a:sym typeface="Barlow Semi Condensed"/>
              </a:defRPr>
            </a:lvl1pPr>
            <a:lvl2pPr lvl="1">
              <a:spcBef>
                <a:spcPts val="0"/>
              </a:spcBef>
              <a:spcAft>
                <a:spcPts val="0"/>
              </a:spcAft>
              <a:buClr>
                <a:schemeClr val="dk1"/>
              </a:buClr>
              <a:buSzPts val="4000"/>
              <a:buFont typeface="Barlow Semi Condensed"/>
              <a:buNone/>
              <a:defRPr sz="4000" b="1">
                <a:solidFill>
                  <a:schemeClr val="dk1"/>
                </a:solidFill>
                <a:latin typeface="Barlow Semi Condensed"/>
                <a:ea typeface="Barlow Semi Condensed"/>
                <a:cs typeface="Barlow Semi Condensed"/>
                <a:sym typeface="Barlow Semi Condensed"/>
              </a:defRPr>
            </a:lvl2pPr>
            <a:lvl3pPr lvl="2">
              <a:spcBef>
                <a:spcPts val="0"/>
              </a:spcBef>
              <a:spcAft>
                <a:spcPts val="0"/>
              </a:spcAft>
              <a:buClr>
                <a:schemeClr val="dk1"/>
              </a:buClr>
              <a:buSzPts val="4000"/>
              <a:buFont typeface="Barlow Semi Condensed"/>
              <a:buNone/>
              <a:defRPr sz="4000" b="1">
                <a:solidFill>
                  <a:schemeClr val="dk1"/>
                </a:solidFill>
                <a:latin typeface="Barlow Semi Condensed"/>
                <a:ea typeface="Barlow Semi Condensed"/>
                <a:cs typeface="Barlow Semi Condensed"/>
                <a:sym typeface="Barlow Semi Condensed"/>
              </a:defRPr>
            </a:lvl3pPr>
            <a:lvl4pPr lvl="3">
              <a:spcBef>
                <a:spcPts val="0"/>
              </a:spcBef>
              <a:spcAft>
                <a:spcPts val="0"/>
              </a:spcAft>
              <a:buClr>
                <a:schemeClr val="dk1"/>
              </a:buClr>
              <a:buSzPts val="4000"/>
              <a:buFont typeface="Barlow Semi Condensed"/>
              <a:buNone/>
              <a:defRPr sz="4000" b="1">
                <a:solidFill>
                  <a:schemeClr val="dk1"/>
                </a:solidFill>
                <a:latin typeface="Barlow Semi Condensed"/>
                <a:ea typeface="Barlow Semi Condensed"/>
                <a:cs typeface="Barlow Semi Condensed"/>
                <a:sym typeface="Barlow Semi Condensed"/>
              </a:defRPr>
            </a:lvl4pPr>
            <a:lvl5pPr lvl="4">
              <a:spcBef>
                <a:spcPts val="0"/>
              </a:spcBef>
              <a:spcAft>
                <a:spcPts val="0"/>
              </a:spcAft>
              <a:buClr>
                <a:schemeClr val="dk1"/>
              </a:buClr>
              <a:buSzPts val="4000"/>
              <a:buFont typeface="Barlow Semi Condensed"/>
              <a:buNone/>
              <a:defRPr sz="4000" b="1">
                <a:solidFill>
                  <a:schemeClr val="dk1"/>
                </a:solidFill>
                <a:latin typeface="Barlow Semi Condensed"/>
                <a:ea typeface="Barlow Semi Condensed"/>
                <a:cs typeface="Barlow Semi Condensed"/>
                <a:sym typeface="Barlow Semi Condensed"/>
              </a:defRPr>
            </a:lvl5pPr>
            <a:lvl6pPr lvl="5">
              <a:spcBef>
                <a:spcPts val="0"/>
              </a:spcBef>
              <a:spcAft>
                <a:spcPts val="0"/>
              </a:spcAft>
              <a:buClr>
                <a:schemeClr val="dk1"/>
              </a:buClr>
              <a:buSzPts val="4000"/>
              <a:buFont typeface="Barlow Semi Condensed"/>
              <a:buNone/>
              <a:defRPr sz="4000" b="1">
                <a:solidFill>
                  <a:schemeClr val="dk1"/>
                </a:solidFill>
                <a:latin typeface="Barlow Semi Condensed"/>
                <a:ea typeface="Barlow Semi Condensed"/>
                <a:cs typeface="Barlow Semi Condensed"/>
                <a:sym typeface="Barlow Semi Condensed"/>
              </a:defRPr>
            </a:lvl6pPr>
            <a:lvl7pPr lvl="6">
              <a:spcBef>
                <a:spcPts val="0"/>
              </a:spcBef>
              <a:spcAft>
                <a:spcPts val="0"/>
              </a:spcAft>
              <a:buClr>
                <a:schemeClr val="dk1"/>
              </a:buClr>
              <a:buSzPts val="4000"/>
              <a:buFont typeface="Barlow Semi Condensed"/>
              <a:buNone/>
              <a:defRPr sz="4000" b="1">
                <a:solidFill>
                  <a:schemeClr val="dk1"/>
                </a:solidFill>
                <a:latin typeface="Barlow Semi Condensed"/>
                <a:ea typeface="Barlow Semi Condensed"/>
                <a:cs typeface="Barlow Semi Condensed"/>
                <a:sym typeface="Barlow Semi Condensed"/>
              </a:defRPr>
            </a:lvl7pPr>
            <a:lvl8pPr lvl="7">
              <a:spcBef>
                <a:spcPts val="0"/>
              </a:spcBef>
              <a:spcAft>
                <a:spcPts val="0"/>
              </a:spcAft>
              <a:buClr>
                <a:schemeClr val="dk1"/>
              </a:buClr>
              <a:buSzPts val="4000"/>
              <a:buFont typeface="Barlow Semi Condensed"/>
              <a:buNone/>
              <a:defRPr sz="4000" b="1">
                <a:solidFill>
                  <a:schemeClr val="dk1"/>
                </a:solidFill>
                <a:latin typeface="Barlow Semi Condensed"/>
                <a:ea typeface="Barlow Semi Condensed"/>
                <a:cs typeface="Barlow Semi Condensed"/>
                <a:sym typeface="Barlow Semi Condensed"/>
              </a:defRPr>
            </a:lvl8pPr>
            <a:lvl9pPr lvl="8">
              <a:spcBef>
                <a:spcPts val="0"/>
              </a:spcBef>
              <a:spcAft>
                <a:spcPts val="0"/>
              </a:spcAft>
              <a:buClr>
                <a:schemeClr val="dk1"/>
              </a:buClr>
              <a:buSzPts val="4000"/>
              <a:buFont typeface="Barlow Semi Condensed"/>
              <a:buNone/>
              <a:defRPr sz="4000" b="1">
                <a:solidFill>
                  <a:schemeClr val="dk1"/>
                </a:solidFill>
                <a:latin typeface="Barlow Semi Condensed"/>
                <a:ea typeface="Barlow Semi Condensed"/>
                <a:cs typeface="Barlow Semi Condensed"/>
                <a:sym typeface="Barlow Semi Condensed"/>
              </a:defRPr>
            </a:lvl9pPr>
          </a:lstStyle>
          <a:p>
            <a:endParaRPr/>
          </a:p>
        </p:txBody>
      </p:sp>
      <p:sp>
        <p:nvSpPr>
          <p:cNvPr id="40" name="Google Shape;40;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dk2"/>
              </a:buClr>
              <a:buSzPts val="1900"/>
              <a:buFont typeface="Nunito"/>
              <a:buChar char="●"/>
              <a:defRPr sz="1900">
                <a:solidFill>
                  <a:schemeClr val="dk2"/>
                </a:solidFill>
                <a:latin typeface="Nunito"/>
                <a:ea typeface="Nunito"/>
                <a:cs typeface="Nunito"/>
                <a:sym typeface="Nunito"/>
              </a:defRPr>
            </a:lvl1pPr>
            <a:lvl2pPr marL="914400" lvl="1" indent="-349250">
              <a:lnSpc>
                <a:spcPct val="115000"/>
              </a:lnSpc>
              <a:spcBef>
                <a:spcPts val="2100"/>
              </a:spcBef>
              <a:spcAft>
                <a:spcPts val="0"/>
              </a:spcAft>
              <a:buClr>
                <a:schemeClr val="dk2"/>
              </a:buClr>
              <a:buSzPts val="1900"/>
              <a:buFont typeface="Nunito"/>
              <a:buChar char="○"/>
              <a:defRPr sz="1900">
                <a:solidFill>
                  <a:schemeClr val="dk2"/>
                </a:solidFill>
                <a:latin typeface="Nunito"/>
                <a:ea typeface="Nunito"/>
                <a:cs typeface="Nunito"/>
                <a:sym typeface="Nunito"/>
              </a:defRPr>
            </a:lvl2pPr>
            <a:lvl3pPr marL="1371600" lvl="2" indent="-349250">
              <a:lnSpc>
                <a:spcPct val="115000"/>
              </a:lnSpc>
              <a:spcBef>
                <a:spcPts val="2100"/>
              </a:spcBef>
              <a:spcAft>
                <a:spcPts val="0"/>
              </a:spcAft>
              <a:buClr>
                <a:schemeClr val="dk2"/>
              </a:buClr>
              <a:buSzPts val="1900"/>
              <a:buFont typeface="Nunito"/>
              <a:buChar char="■"/>
              <a:defRPr sz="1900">
                <a:solidFill>
                  <a:schemeClr val="dk2"/>
                </a:solidFill>
                <a:latin typeface="Nunito"/>
                <a:ea typeface="Nunito"/>
                <a:cs typeface="Nunito"/>
                <a:sym typeface="Nunito"/>
              </a:defRPr>
            </a:lvl3pPr>
            <a:lvl4pPr marL="1828800" lvl="3" indent="-349250">
              <a:lnSpc>
                <a:spcPct val="115000"/>
              </a:lnSpc>
              <a:spcBef>
                <a:spcPts val="2100"/>
              </a:spcBef>
              <a:spcAft>
                <a:spcPts val="0"/>
              </a:spcAft>
              <a:buClr>
                <a:schemeClr val="dk2"/>
              </a:buClr>
              <a:buSzPts val="1900"/>
              <a:buFont typeface="Nunito"/>
              <a:buChar char="●"/>
              <a:defRPr sz="1900">
                <a:solidFill>
                  <a:schemeClr val="dk2"/>
                </a:solidFill>
                <a:latin typeface="Nunito"/>
                <a:ea typeface="Nunito"/>
                <a:cs typeface="Nunito"/>
                <a:sym typeface="Nunito"/>
              </a:defRPr>
            </a:lvl4pPr>
            <a:lvl5pPr marL="2286000" lvl="4" indent="-349250">
              <a:lnSpc>
                <a:spcPct val="115000"/>
              </a:lnSpc>
              <a:spcBef>
                <a:spcPts val="2100"/>
              </a:spcBef>
              <a:spcAft>
                <a:spcPts val="0"/>
              </a:spcAft>
              <a:buClr>
                <a:schemeClr val="dk2"/>
              </a:buClr>
              <a:buSzPts val="1900"/>
              <a:buFont typeface="Nunito"/>
              <a:buChar char="○"/>
              <a:defRPr sz="1900">
                <a:solidFill>
                  <a:schemeClr val="dk2"/>
                </a:solidFill>
                <a:latin typeface="Nunito"/>
                <a:ea typeface="Nunito"/>
                <a:cs typeface="Nunito"/>
                <a:sym typeface="Nunito"/>
              </a:defRPr>
            </a:lvl5pPr>
            <a:lvl6pPr marL="2743200" lvl="5" indent="-349250">
              <a:lnSpc>
                <a:spcPct val="115000"/>
              </a:lnSpc>
              <a:spcBef>
                <a:spcPts val="2100"/>
              </a:spcBef>
              <a:spcAft>
                <a:spcPts val="0"/>
              </a:spcAft>
              <a:buClr>
                <a:schemeClr val="dk2"/>
              </a:buClr>
              <a:buSzPts val="1900"/>
              <a:buFont typeface="Nunito"/>
              <a:buChar char="■"/>
              <a:defRPr sz="1900">
                <a:solidFill>
                  <a:schemeClr val="dk2"/>
                </a:solidFill>
                <a:latin typeface="Nunito"/>
                <a:ea typeface="Nunito"/>
                <a:cs typeface="Nunito"/>
                <a:sym typeface="Nunito"/>
              </a:defRPr>
            </a:lvl6pPr>
            <a:lvl7pPr marL="3200400" lvl="6" indent="-349250">
              <a:lnSpc>
                <a:spcPct val="115000"/>
              </a:lnSpc>
              <a:spcBef>
                <a:spcPts val="2100"/>
              </a:spcBef>
              <a:spcAft>
                <a:spcPts val="0"/>
              </a:spcAft>
              <a:buClr>
                <a:schemeClr val="dk2"/>
              </a:buClr>
              <a:buSzPts val="1900"/>
              <a:buFont typeface="Nunito"/>
              <a:buChar char="●"/>
              <a:defRPr sz="1900">
                <a:solidFill>
                  <a:schemeClr val="dk2"/>
                </a:solidFill>
                <a:latin typeface="Nunito"/>
                <a:ea typeface="Nunito"/>
                <a:cs typeface="Nunito"/>
                <a:sym typeface="Nunito"/>
              </a:defRPr>
            </a:lvl7pPr>
            <a:lvl8pPr marL="3657600" lvl="7" indent="-349250">
              <a:lnSpc>
                <a:spcPct val="115000"/>
              </a:lnSpc>
              <a:spcBef>
                <a:spcPts val="2100"/>
              </a:spcBef>
              <a:spcAft>
                <a:spcPts val="0"/>
              </a:spcAft>
              <a:buClr>
                <a:schemeClr val="dk2"/>
              </a:buClr>
              <a:buSzPts val="1900"/>
              <a:buFont typeface="Nunito"/>
              <a:buChar char="○"/>
              <a:defRPr sz="1900">
                <a:solidFill>
                  <a:schemeClr val="dk2"/>
                </a:solidFill>
                <a:latin typeface="Nunito"/>
                <a:ea typeface="Nunito"/>
                <a:cs typeface="Nunito"/>
                <a:sym typeface="Nunito"/>
              </a:defRPr>
            </a:lvl8pPr>
            <a:lvl9pPr marL="4114800" lvl="8" indent="-349250">
              <a:lnSpc>
                <a:spcPct val="115000"/>
              </a:lnSpc>
              <a:spcBef>
                <a:spcPts val="2100"/>
              </a:spcBef>
              <a:spcAft>
                <a:spcPts val="2100"/>
              </a:spcAft>
              <a:buClr>
                <a:schemeClr val="dk2"/>
              </a:buClr>
              <a:buSzPts val="1900"/>
              <a:buFont typeface="Nunito"/>
              <a:buChar char="■"/>
              <a:defRPr sz="1900">
                <a:solidFill>
                  <a:schemeClr val="dk2"/>
                </a:solidFill>
                <a:latin typeface="Nunito"/>
                <a:ea typeface="Nunito"/>
                <a:cs typeface="Nunito"/>
                <a:sym typeface="Nunito"/>
              </a:defRPr>
            </a:lvl9pPr>
          </a:lstStyle>
          <a:p>
            <a:endParaRPr/>
          </a:p>
        </p:txBody>
      </p:sp>
      <p:sp>
        <p:nvSpPr>
          <p:cNvPr id="41" name="Google Shape;41;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42" name="Google Shape;42;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3" r:id="rId15"/>
    <p:sldLayoutId id="2147483665" r:id="rId16"/>
    <p:sldLayoutId id="2147483666"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8.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25.xml"/><Relationship Id="rId1" Type="http://schemas.openxmlformats.org/officeDocument/2006/relationships/slideLayout" Target="../slideLayouts/slideLayout11.xml"/><Relationship Id="rId4" Type="http://schemas.openxmlformats.org/officeDocument/2006/relationships/hyperlink" Target="https://unsplash.com/"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6"/>
          <p:cNvSpPr txBox="1">
            <a:spLocks noGrp="1"/>
          </p:cNvSpPr>
          <p:nvPr>
            <p:ph type="subTitle" idx="1"/>
          </p:nvPr>
        </p:nvSpPr>
        <p:spPr>
          <a:xfrm>
            <a:off x="595500" y="5684387"/>
            <a:ext cx="5500500" cy="586500"/>
          </a:xfrm>
          <a:prstGeom prst="rect">
            <a:avLst/>
          </a:prstGeom>
        </p:spPr>
        <p:txBody>
          <a:bodyPr spcFirstLastPara="1" wrap="square" lIns="121900" tIns="121900" rIns="121900" bIns="121900" anchor="ctr" anchorCtr="0">
            <a:noAutofit/>
          </a:bodyPr>
          <a:lstStyle/>
          <a:p>
            <a:pPr marL="0" indent="0"/>
            <a:r>
              <a:rPr lang="en-US" sz="2000" b="1">
                <a:latin typeface="IBM Plex Mono" panose="020B0604020202020204"/>
              </a:rPr>
              <a:t>Môn: Phân tích thiết kế hệ thống thông tin</a:t>
            </a:r>
            <a:endParaRPr lang="vi-VN" sz="2000">
              <a:latin typeface="IBM Plex Mono" panose="020B0604020202020204" charset="0"/>
            </a:endParaRPr>
          </a:p>
          <a:p>
            <a:pPr marL="0" lvl="0" indent="0" algn="ctr" rtl="0">
              <a:spcBef>
                <a:spcPts val="0"/>
              </a:spcBef>
              <a:spcAft>
                <a:spcPts val="0"/>
              </a:spcAft>
              <a:buNone/>
            </a:pPr>
            <a:endParaRPr/>
          </a:p>
        </p:txBody>
      </p:sp>
      <p:sp>
        <p:nvSpPr>
          <p:cNvPr id="164" name="Google Shape;164;p16"/>
          <p:cNvSpPr txBox="1">
            <a:spLocks noGrp="1"/>
          </p:cNvSpPr>
          <p:nvPr>
            <p:ph type="title"/>
          </p:nvPr>
        </p:nvSpPr>
        <p:spPr>
          <a:xfrm>
            <a:off x="595500" y="2089350"/>
            <a:ext cx="5500500" cy="2526900"/>
          </a:xfrm>
          <a:prstGeom prst="rect">
            <a:avLst/>
          </a:prstGeom>
        </p:spPr>
        <p:txBody>
          <a:bodyPr spcFirstLastPara="1" wrap="square" lIns="121900" tIns="121900" rIns="121900" bIns="121900" anchor="ctr" anchorCtr="0">
            <a:noAutofit/>
          </a:bodyPr>
          <a:lstStyle/>
          <a:p>
            <a:pPr lvl="0"/>
            <a:r>
              <a:rPr lang="vi-VN">
                <a:latin typeface="IBM Plex Mono" panose="020B0604020202020204" charset="0"/>
              </a:rPr>
              <a:t>Phân tích thiết kế hệ thống </a:t>
            </a:r>
            <a:r>
              <a:rPr lang="en-US"/>
              <a:t>sản xuất xe Vinfast</a:t>
            </a:r>
            <a:endParaRPr/>
          </a:p>
        </p:txBody>
      </p:sp>
      <p:sp>
        <p:nvSpPr>
          <p:cNvPr id="165" name="Google Shape;165;p16"/>
          <p:cNvSpPr/>
          <p:nvPr/>
        </p:nvSpPr>
        <p:spPr>
          <a:xfrm>
            <a:off x="1206439" y="2330025"/>
            <a:ext cx="4278620" cy="1098986"/>
          </a:xfrm>
          <a:prstGeom prst="rect">
            <a:avLst/>
          </a:prstGeom>
        </p:spPr>
        <p:txBody>
          <a:bodyPr>
            <a:prstTxWarp prst="textPlain">
              <a:avLst/>
            </a:prstTxWarp>
          </a:bodyPr>
          <a:lstStyle/>
          <a:p>
            <a:pPr lvl="0" algn="ctr"/>
            <a:endParaRPr b="0" i="0">
              <a:ln>
                <a:noFill/>
              </a:ln>
              <a:solidFill>
                <a:schemeClr val="accent3"/>
              </a:solidFill>
              <a:latin typeface="Pacifico"/>
            </a:endParaRPr>
          </a:p>
        </p:txBody>
      </p:sp>
      <p:sp>
        <p:nvSpPr>
          <p:cNvPr id="166" name="Google Shape;166;p16"/>
          <p:cNvSpPr/>
          <p:nvPr/>
        </p:nvSpPr>
        <p:spPr>
          <a:xfrm>
            <a:off x="6810153" y="4445329"/>
            <a:ext cx="805025" cy="805025"/>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7" name="Google Shape;167;p16"/>
          <p:cNvGrpSpPr/>
          <p:nvPr/>
        </p:nvGrpSpPr>
        <p:grpSpPr>
          <a:xfrm>
            <a:off x="7903611" y="1833294"/>
            <a:ext cx="2027938" cy="2530076"/>
            <a:chOff x="7675011" y="1833294"/>
            <a:chExt cx="2027938" cy="2530076"/>
          </a:xfrm>
        </p:grpSpPr>
        <p:grpSp>
          <p:nvGrpSpPr>
            <p:cNvPr id="168" name="Google Shape;168;p16" descr="Rocket with solid fill"/>
            <p:cNvGrpSpPr/>
            <p:nvPr/>
          </p:nvGrpSpPr>
          <p:grpSpPr>
            <a:xfrm>
              <a:off x="7675011" y="2342300"/>
              <a:ext cx="2027938" cy="2021069"/>
              <a:chOff x="6803697" y="2072956"/>
              <a:chExt cx="3492231" cy="3480402"/>
            </a:xfrm>
          </p:grpSpPr>
          <p:sp>
            <p:nvSpPr>
              <p:cNvPr id="169" name="Google Shape;169;p16"/>
              <p:cNvSpPr/>
              <p:nvPr/>
            </p:nvSpPr>
            <p:spPr>
              <a:xfrm>
                <a:off x="9500430" y="2072956"/>
                <a:ext cx="795498" cy="764419"/>
              </a:xfrm>
              <a:custGeom>
                <a:avLst/>
                <a:gdLst/>
                <a:ahLst/>
                <a:cxnLst/>
                <a:rect l="l" t="t" r="r" b="b"/>
                <a:pathLst>
                  <a:path w="795498" h="764419" extrusionOk="0">
                    <a:moveTo>
                      <a:pt x="776154" y="22954"/>
                    </a:moveTo>
                    <a:cubicBezTo>
                      <a:pt x="715449" y="-37751"/>
                      <a:pt x="325204" y="31626"/>
                      <a:pt x="0" y="118347"/>
                    </a:cubicBezTo>
                    <a:cubicBezTo>
                      <a:pt x="117073" y="187724"/>
                      <a:pt x="238483" y="283117"/>
                      <a:pt x="355556" y="400191"/>
                    </a:cubicBezTo>
                    <a:cubicBezTo>
                      <a:pt x="476966" y="521600"/>
                      <a:pt x="572359" y="643010"/>
                      <a:pt x="641736" y="764419"/>
                    </a:cubicBezTo>
                    <a:cubicBezTo>
                      <a:pt x="728457" y="430543"/>
                      <a:pt x="841195" y="83659"/>
                      <a:pt x="776154" y="2295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6"/>
              <p:cNvSpPr/>
              <p:nvPr/>
            </p:nvSpPr>
            <p:spPr>
              <a:xfrm>
                <a:off x="6803697" y="3265018"/>
                <a:ext cx="1057704" cy="1011664"/>
              </a:xfrm>
              <a:custGeom>
                <a:avLst/>
                <a:gdLst/>
                <a:ahLst/>
                <a:cxnLst/>
                <a:rect l="l" t="t" r="r" b="b"/>
                <a:pathLst>
                  <a:path w="1057704" h="1011664" extrusionOk="0">
                    <a:moveTo>
                      <a:pt x="1057705" y="66668"/>
                    </a:moveTo>
                    <a:lnTo>
                      <a:pt x="910279" y="10299"/>
                    </a:lnTo>
                    <a:cubicBezTo>
                      <a:pt x="849574" y="-11381"/>
                      <a:pt x="784533" y="1627"/>
                      <a:pt x="736837" y="44988"/>
                    </a:cubicBezTo>
                    <a:lnTo>
                      <a:pt x="47404" y="734420"/>
                    </a:lnTo>
                    <a:cubicBezTo>
                      <a:pt x="-65333" y="847158"/>
                      <a:pt x="38732" y="1042280"/>
                      <a:pt x="194830" y="1007591"/>
                    </a:cubicBezTo>
                    <a:lnTo>
                      <a:pt x="771525" y="877510"/>
                    </a:lnTo>
                    <a:cubicBezTo>
                      <a:pt x="819222" y="660707"/>
                      <a:pt x="897271" y="370192"/>
                      <a:pt x="1057705" y="6666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6"/>
              <p:cNvSpPr/>
              <p:nvPr/>
            </p:nvSpPr>
            <p:spPr>
              <a:xfrm>
                <a:off x="8078390" y="4463396"/>
                <a:ext cx="1013666" cy="1089962"/>
              </a:xfrm>
              <a:custGeom>
                <a:avLst/>
                <a:gdLst/>
                <a:ahLst/>
                <a:cxnLst/>
                <a:rect l="l" t="t" r="r" b="b"/>
                <a:pathLst>
                  <a:path w="1013666" h="1089962" extrusionOk="0">
                    <a:moveTo>
                      <a:pt x="932066" y="0"/>
                    </a:moveTo>
                    <a:cubicBezTo>
                      <a:pt x="641550" y="151762"/>
                      <a:pt x="364043" y="234147"/>
                      <a:pt x="138568" y="277508"/>
                    </a:cubicBezTo>
                    <a:lnTo>
                      <a:pt x="4150" y="893227"/>
                    </a:lnTo>
                    <a:cubicBezTo>
                      <a:pt x="-30538" y="1049325"/>
                      <a:pt x="160248" y="1157726"/>
                      <a:pt x="277322" y="1040653"/>
                    </a:cubicBezTo>
                    <a:lnTo>
                      <a:pt x="966754" y="351220"/>
                    </a:lnTo>
                    <a:cubicBezTo>
                      <a:pt x="1010115" y="307860"/>
                      <a:pt x="1027459" y="238483"/>
                      <a:pt x="1001443" y="177778"/>
                    </a:cubicBezTo>
                    <a:lnTo>
                      <a:pt x="932066"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16"/>
              <p:cNvSpPr/>
              <p:nvPr/>
            </p:nvSpPr>
            <p:spPr>
              <a:xfrm>
                <a:off x="7726984" y="2269352"/>
                <a:ext cx="2332797" cy="2328461"/>
              </a:xfrm>
              <a:custGeom>
                <a:avLst/>
                <a:gdLst/>
                <a:ahLst/>
                <a:cxnLst/>
                <a:rect l="l" t="t" r="r" b="b"/>
                <a:pathLst>
                  <a:path w="2332797" h="2328461" extrusionOk="0">
                    <a:moveTo>
                      <a:pt x="1539299" y="0"/>
                    </a:moveTo>
                    <a:cubicBezTo>
                      <a:pt x="1283472" y="104065"/>
                      <a:pt x="992957" y="281844"/>
                      <a:pt x="711113" y="563687"/>
                    </a:cubicBezTo>
                    <a:cubicBezTo>
                      <a:pt x="195122" y="1079678"/>
                      <a:pt x="43361" y="1704069"/>
                      <a:pt x="0" y="2059626"/>
                    </a:cubicBezTo>
                    <a:lnTo>
                      <a:pt x="268835" y="2328461"/>
                    </a:lnTo>
                    <a:cubicBezTo>
                      <a:pt x="624392" y="2285101"/>
                      <a:pt x="1253120" y="2137675"/>
                      <a:pt x="1769110" y="1621684"/>
                    </a:cubicBezTo>
                    <a:cubicBezTo>
                      <a:pt x="2050954" y="1339841"/>
                      <a:pt x="2228732" y="1053661"/>
                      <a:pt x="2332797" y="797834"/>
                    </a:cubicBezTo>
                    <a:cubicBezTo>
                      <a:pt x="2276429" y="654744"/>
                      <a:pt x="2163691" y="485638"/>
                      <a:pt x="2003257" y="320868"/>
                    </a:cubicBezTo>
                    <a:cubicBezTo>
                      <a:pt x="1847159" y="169106"/>
                      <a:pt x="1682389" y="56369"/>
                      <a:pt x="1539299" y="0"/>
                    </a:cubicBezTo>
                    <a:close/>
                    <a:moveTo>
                      <a:pt x="1760438" y="936588"/>
                    </a:moveTo>
                    <a:cubicBezTo>
                      <a:pt x="1660709" y="1036317"/>
                      <a:pt x="1495939" y="1036317"/>
                      <a:pt x="1391873" y="936588"/>
                    </a:cubicBezTo>
                    <a:cubicBezTo>
                      <a:pt x="1292144" y="836859"/>
                      <a:pt x="1292144" y="672088"/>
                      <a:pt x="1391873" y="568023"/>
                    </a:cubicBezTo>
                    <a:cubicBezTo>
                      <a:pt x="1491603" y="468294"/>
                      <a:pt x="1656373" y="468294"/>
                      <a:pt x="1760438" y="568023"/>
                    </a:cubicBezTo>
                    <a:cubicBezTo>
                      <a:pt x="1860167" y="672088"/>
                      <a:pt x="1860167" y="836859"/>
                      <a:pt x="1760438" y="93658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6"/>
              <p:cNvSpPr/>
              <p:nvPr/>
            </p:nvSpPr>
            <p:spPr>
              <a:xfrm>
                <a:off x="7216275" y="4490947"/>
                <a:ext cx="617576" cy="618854"/>
              </a:xfrm>
              <a:custGeom>
                <a:avLst/>
                <a:gdLst/>
                <a:ahLst/>
                <a:cxnLst/>
                <a:rect l="l" t="t" r="r" b="b"/>
                <a:pathLst>
                  <a:path w="617576" h="618854" extrusionOk="0">
                    <a:moveTo>
                      <a:pt x="506374" y="111203"/>
                    </a:moveTo>
                    <a:cubicBezTo>
                      <a:pt x="436997" y="41826"/>
                      <a:pt x="445669" y="-75247"/>
                      <a:pt x="302579" y="67842"/>
                    </a:cubicBezTo>
                    <a:cubicBezTo>
                      <a:pt x="159489" y="210932"/>
                      <a:pt x="-52977" y="536136"/>
                      <a:pt x="12063" y="605513"/>
                    </a:cubicBezTo>
                    <a:cubicBezTo>
                      <a:pt x="81440" y="674890"/>
                      <a:pt x="406644" y="458087"/>
                      <a:pt x="549734" y="314997"/>
                    </a:cubicBezTo>
                    <a:cubicBezTo>
                      <a:pt x="692824" y="167571"/>
                      <a:pt x="575750" y="176243"/>
                      <a:pt x="506374" y="111203"/>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4" name="Google Shape;174;p16" descr="Stars with solid fill"/>
            <p:cNvGrpSpPr/>
            <p:nvPr/>
          </p:nvGrpSpPr>
          <p:grpSpPr>
            <a:xfrm>
              <a:off x="8131110" y="1833294"/>
              <a:ext cx="541812" cy="541015"/>
              <a:chOff x="5742871" y="3076575"/>
              <a:chExt cx="704934" cy="703897"/>
            </a:xfrm>
          </p:grpSpPr>
          <p:sp>
            <p:nvSpPr>
              <p:cNvPr id="175" name="Google Shape;175;p16"/>
              <p:cNvSpPr/>
              <p:nvPr/>
            </p:nvSpPr>
            <p:spPr>
              <a:xfrm>
                <a:off x="5742871" y="3076575"/>
                <a:ext cx="382406" cy="380787"/>
              </a:xfrm>
              <a:custGeom>
                <a:avLst/>
                <a:gdLst/>
                <a:ahLst/>
                <a:cxnLst/>
                <a:rect l="l" t="t" r="r" b="b"/>
                <a:pathLst>
                  <a:path w="382406" h="380787" extrusionOk="0">
                    <a:moveTo>
                      <a:pt x="373131" y="167640"/>
                    </a:moveTo>
                    <a:cubicBezTo>
                      <a:pt x="381703" y="160020"/>
                      <a:pt x="384561" y="148590"/>
                      <a:pt x="380751" y="138113"/>
                    </a:cubicBezTo>
                    <a:cubicBezTo>
                      <a:pt x="376941" y="127635"/>
                      <a:pt x="367416" y="120968"/>
                      <a:pt x="355986" y="120968"/>
                    </a:cubicBezTo>
                    <a:lnTo>
                      <a:pt x="268356" y="120968"/>
                    </a:lnTo>
                    <a:cubicBezTo>
                      <a:pt x="256926" y="120968"/>
                      <a:pt x="247401" y="113348"/>
                      <a:pt x="243591" y="102870"/>
                    </a:cubicBezTo>
                    <a:lnTo>
                      <a:pt x="215968" y="18097"/>
                    </a:lnTo>
                    <a:cubicBezTo>
                      <a:pt x="212158" y="7620"/>
                      <a:pt x="202633" y="0"/>
                      <a:pt x="191203" y="0"/>
                    </a:cubicBezTo>
                    <a:cubicBezTo>
                      <a:pt x="179773" y="0"/>
                      <a:pt x="170248" y="7620"/>
                      <a:pt x="166438" y="18097"/>
                    </a:cubicBezTo>
                    <a:lnTo>
                      <a:pt x="138816" y="102870"/>
                    </a:lnTo>
                    <a:cubicBezTo>
                      <a:pt x="135006" y="113348"/>
                      <a:pt x="125481" y="120968"/>
                      <a:pt x="114051" y="120968"/>
                    </a:cubicBezTo>
                    <a:lnTo>
                      <a:pt x="26421" y="120968"/>
                    </a:lnTo>
                    <a:cubicBezTo>
                      <a:pt x="15943" y="120968"/>
                      <a:pt x="5466" y="127635"/>
                      <a:pt x="1656" y="138113"/>
                    </a:cubicBezTo>
                    <a:cubicBezTo>
                      <a:pt x="-2154" y="148590"/>
                      <a:pt x="703" y="160020"/>
                      <a:pt x="9276" y="167640"/>
                    </a:cubicBezTo>
                    <a:lnTo>
                      <a:pt x="39756" y="195263"/>
                    </a:lnTo>
                    <a:lnTo>
                      <a:pt x="78808" y="229552"/>
                    </a:lnTo>
                    <a:cubicBezTo>
                      <a:pt x="82618" y="233363"/>
                      <a:pt x="85476" y="237173"/>
                      <a:pt x="86428" y="241935"/>
                    </a:cubicBezTo>
                    <a:cubicBezTo>
                      <a:pt x="87381" y="246698"/>
                      <a:pt x="87381" y="252413"/>
                      <a:pt x="86428" y="257175"/>
                    </a:cubicBezTo>
                    <a:lnTo>
                      <a:pt x="59758" y="346710"/>
                    </a:lnTo>
                    <a:cubicBezTo>
                      <a:pt x="55948" y="357188"/>
                      <a:pt x="59758" y="368618"/>
                      <a:pt x="69283" y="375285"/>
                    </a:cubicBezTo>
                    <a:cubicBezTo>
                      <a:pt x="77856" y="381953"/>
                      <a:pt x="90238" y="381953"/>
                      <a:pt x="99763" y="376238"/>
                    </a:cubicBezTo>
                    <a:lnTo>
                      <a:pt x="175963" y="322898"/>
                    </a:lnTo>
                    <a:cubicBezTo>
                      <a:pt x="184536" y="316230"/>
                      <a:pt x="196918" y="316230"/>
                      <a:pt x="205491" y="322898"/>
                    </a:cubicBezTo>
                    <a:lnTo>
                      <a:pt x="281691" y="376238"/>
                    </a:lnTo>
                    <a:cubicBezTo>
                      <a:pt x="291216" y="382905"/>
                      <a:pt x="302646" y="381953"/>
                      <a:pt x="312171" y="375285"/>
                    </a:cubicBezTo>
                    <a:cubicBezTo>
                      <a:pt x="320743" y="368618"/>
                      <a:pt x="324553" y="357188"/>
                      <a:pt x="321696" y="346710"/>
                    </a:cubicBezTo>
                    <a:lnTo>
                      <a:pt x="295978" y="257175"/>
                    </a:lnTo>
                    <a:cubicBezTo>
                      <a:pt x="293121" y="247650"/>
                      <a:pt x="295978" y="236220"/>
                      <a:pt x="303598" y="229552"/>
                    </a:cubicBezTo>
                    <a:lnTo>
                      <a:pt x="373131" y="16764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6"/>
              <p:cNvSpPr/>
              <p:nvPr/>
            </p:nvSpPr>
            <p:spPr>
              <a:xfrm>
                <a:off x="6144244" y="3248025"/>
                <a:ext cx="303561" cy="304323"/>
              </a:xfrm>
              <a:custGeom>
                <a:avLst/>
                <a:gdLst/>
                <a:ahLst/>
                <a:cxnLst/>
                <a:rect l="l" t="t" r="r" b="b"/>
                <a:pathLst>
                  <a:path w="303561" h="304323" extrusionOk="0">
                    <a:moveTo>
                      <a:pt x="296561" y="134302"/>
                    </a:moveTo>
                    <a:cubicBezTo>
                      <a:pt x="303228" y="128588"/>
                      <a:pt x="305133" y="119063"/>
                      <a:pt x="302276" y="111443"/>
                    </a:cubicBezTo>
                    <a:cubicBezTo>
                      <a:pt x="299418" y="102870"/>
                      <a:pt x="291798" y="98107"/>
                      <a:pt x="283226" y="97155"/>
                    </a:cubicBezTo>
                    <a:lnTo>
                      <a:pt x="213693" y="97155"/>
                    </a:lnTo>
                    <a:cubicBezTo>
                      <a:pt x="205121" y="97155"/>
                      <a:pt x="196548" y="91440"/>
                      <a:pt x="193691" y="82868"/>
                    </a:cubicBezTo>
                    <a:lnTo>
                      <a:pt x="171783" y="14288"/>
                    </a:lnTo>
                    <a:cubicBezTo>
                      <a:pt x="168926" y="5715"/>
                      <a:pt x="161306" y="0"/>
                      <a:pt x="151781" y="0"/>
                    </a:cubicBezTo>
                    <a:cubicBezTo>
                      <a:pt x="143208" y="0"/>
                      <a:pt x="134636" y="5715"/>
                      <a:pt x="131778" y="14288"/>
                    </a:cubicBezTo>
                    <a:lnTo>
                      <a:pt x="109871" y="82868"/>
                    </a:lnTo>
                    <a:cubicBezTo>
                      <a:pt x="107013" y="91440"/>
                      <a:pt x="99393" y="97155"/>
                      <a:pt x="89868" y="97155"/>
                    </a:cubicBezTo>
                    <a:lnTo>
                      <a:pt x="20336" y="97155"/>
                    </a:lnTo>
                    <a:cubicBezTo>
                      <a:pt x="11763" y="97155"/>
                      <a:pt x="4143" y="102870"/>
                      <a:pt x="1286" y="111443"/>
                    </a:cubicBezTo>
                    <a:cubicBezTo>
                      <a:pt x="-1572" y="120015"/>
                      <a:pt x="333" y="128588"/>
                      <a:pt x="7001" y="134302"/>
                    </a:cubicBezTo>
                    <a:lnTo>
                      <a:pt x="31766" y="156210"/>
                    </a:lnTo>
                    <a:lnTo>
                      <a:pt x="63198" y="183833"/>
                    </a:lnTo>
                    <a:cubicBezTo>
                      <a:pt x="66056" y="186690"/>
                      <a:pt x="67961" y="190500"/>
                      <a:pt x="69866" y="194310"/>
                    </a:cubicBezTo>
                    <a:cubicBezTo>
                      <a:pt x="70818" y="198120"/>
                      <a:pt x="70818" y="201930"/>
                      <a:pt x="69866" y="206693"/>
                    </a:cubicBezTo>
                    <a:lnTo>
                      <a:pt x="47006" y="277178"/>
                    </a:lnTo>
                    <a:cubicBezTo>
                      <a:pt x="44148" y="285750"/>
                      <a:pt x="47006" y="295275"/>
                      <a:pt x="54626" y="300038"/>
                    </a:cubicBezTo>
                    <a:cubicBezTo>
                      <a:pt x="62246" y="305753"/>
                      <a:pt x="71771" y="305753"/>
                      <a:pt x="78438" y="300038"/>
                    </a:cubicBezTo>
                    <a:lnTo>
                      <a:pt x="139398" y="257175"/>
                    </a:lnTo>
                    <a:cubicBezTo>
                      <a:pt x="146066" y="252413"/>
                      <a:pt x="155591" y="252413"/>
                      <a:pt x="163211" y="257175"/>
                    </a:cubicBezTo>
                    <a:lnTo>
                      <a:pt x="224171" y="300038"/>
                    </a:lnTo>
                    <a:cubicBezTo>
                      <a:pt x="231791" y="305753"/>
                      <a:pt x="241316" y="305753"/>
                      <a:pt x="248936" y="300038"/>
                    </a:cubicBezTo>
                    <a:cubicBezTo>
                      <a:pt x="256556" y="294323"/>
                      <a:pt x="259413" y="284798"/>
                      <a:pt x="256556" y="276225"/>
                    </a:cubicBezTo>
                    <a:lnTo>
                      <a:pt x="235601" y="204788"/>
                    </a:lnTo>
                    <a:cubicBezTo>
                      <a:pt x="233696" y="197168"/>
                      <a:pt x="235601" y="188595"/>
                      <a:pt x="242268" y="182880"/>
                    </a:cubicBezTo>
                    <a:lnTo>
                      <a:pt x="296561" y="134302"/>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6"/>
              <p:cNvSpPr/>
              <p:nvPr/>
            </p:nvSpPr>
            <p:spPr>
              <a:xfrm>
                <a:off x="5953347" y="3552825"/>
                <a:ext cx="228155" cy="227647"/>
              </a:xfrm>
              <a:custGeom>
                <a:avLst/>
                <a:gdLst/>
                <a:ahLst/>
                <a:cxnLst/>
                <a:rect l="l" t="t" r="r" b="b"/>
                <a:pathLst>
                  <a:path w="228155" h="227647" extrusionOk="0">
                    <a:moveTo>
                      <a:pt x="222663" y="100965"/>
                    </a:moveTo>
                    <a:cubicBezTo>
                      <a:pt x="227425" y="96202"/>
                      <a:pt x="229330" y="89535"/>
                      <a:pt x="227425" y="83820"/>
                    </a:cubicBezTo>
                    <a:cubicBezTo>
                      <a:pt x="225520" y="78105"/>
                      <a:pt x="218853" y="73342"/>
                      <a:pt x="213138" y="73342"/>
                    </a:cubicBezTo>
                    <a:lnTo>
                      <a:pt x="160750" y="73342"/>
                    </a:lnTo>
                    <a:cubicBezTo>
                      <a:pt x="154083" y="73342"/>
                      <a:pt x="148367" y="68580"/>
                      <a:pt x="146463" y="62865"/>
                    </a:cubicBezTo>
                    <a:lnTo>
                      <a:pt x="129317" y="11430"/>
                    </a:lnTo>
                    <a:cubicBezTo>
                      <a:pt x="126460" y="4763"/>
                      <a:pt x="120745" y="0"/>
                      <a:pt x="114078" y="0"/>
                    </a:cubicBezTo>
                    <a:cubicBezTo>
                      <a:pt x="107410" y="0"/>
                      <a:pt x="101695" y="4763"/>
                      <a:pt x="98838" y="10477"/>
                    </a:cubicBezTo>
                    <a:lnTo>
                      <a:pt x="81692" y="61913"/>
                    </a:lnTo>
                    <a:cubicBezTo>
                      <a:pt x="79788" y="68580"/>
                      <a:pt x="74073" y="72390"/>
                      <a:pt x="67405" y="72390"/>
                    </a:cubicBezTo>
                    <a:lnTo>
                      <a:pt x="15017" y="72390"/>
                    </a:lnTo>
                    <a:cubicBezTo>
                      <a:pt x="8350" y="72390"/>
                      <a:pt x="2635" y="76200"/>
                      <a:pt x="730" y="82867"/>
                    </a:cubicBezTo>
                    <a:cubicBezTo>
                      <a:pt x="-1175" y="88583"/>
                      <a:pt x="730" y="96202"/>
                      <a:pt x="5492" y="100013"/>
                    </a:cubicBezTo>
                    <a:lnTo>
                      <a:pt x="23590" y="116205"/>
                    </a:lnTo>
                    <a:lnTo>
                      <a:pt x="46450" y="137160"/>
                    </a:lnTo>
                    <a:cubicBezTo>
                      <a:pt x="48355" y="139065"/>
                      <a:pt x="50260" y="141923"/>
                      <a:pt x="51213" y="144780"/>
                    </a:cubicBezTo>
                    <a:cubicBezTo>
                      <a:pt x="52165" y="147638"/>
                      <a:pt x="52165" y="150495"/>
                      <a:pt x="51213" y="153352"/>
                    </a:cubicBezTo>
                    <a:lnTo>
                      <a:pt x="35020" y="207645"/>
                    </a:lnTo>
                    <a:cubicBezTo>
                      <a:pt x="33115" y="214313"/>
                      <a:pt x="35020" y="220980"/>
                      <a:pt x="40735" y="224790"/>
                    </a:cubicBezTo>
                    <a:cubicBezTo>
                      <a:pt x="46450" y="228600"/>
                      <a:pt x="53117" y="228600"/>
                      <a:pt x="58833" y="224790"/>
                    </a:cubicBezTo>
                    <a:lnTo>
                      <a:pt x="104553" y="192405"/>
                    </a:lnTo>
                    <a:cubicBezTo>
                      <a:pt x="110267" y="188595"/>
                      <a:pt x="116935" y="188595"/>
                      <a:pt x="122650" y="192405"/>
                    </a:cubicBezTo>
                    <a:lnTo>
                      <a:pt x="168370" y="224790"/>
                    </a:lnTo>
                    <a:cubicBezTo>
                      <a:pt x="174085" y="228600"/>
                      <a:pt x="180753" y="228600"/>
                      <a:pt x="186467" y="224790"/>
                    </a:cubicBezTo>
                    <a:cubicBezTo>
                      <a:pt x="192183" y="220980"/>
                      <a:pt x="194088" y="213360"/>
                      <a:pt x="192183" y="207645"/>
                    </a:cubicBezTo>
                    <a:lnTo>
                      <a:pt x="175990" y="153352"/>
                    </a:lnTo>
                    <a:cubicBezTo>
                      <a:pt x="174085" y="147638"/>
                      <a:pt x="175990" y="140970"/>
                      <a:pt x="180753" y="137160"/>
                    </a:cubicBezTo>
                    <a:lnTo>
                      <a:pt x="222663" y="100965"/>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4"/>
          <p:cNvSpPr txBox="1">
            <a:spLocks noGrp="1"/>
          </p:cNvSpPr>
          <p:nvPr>
            <p:ph type="title"/>
          </p:nvPr>
        </p:nvSpPr>
        <p:spPr>
          <a:xfrm>
            <a:off x="925500" y="1323657"/>
            <a:ext cx="5170500" cy="7992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SzPts val="7000"/>
              <a:buNone/>
            </a:pPr>
            <a:r>
              <a:rPr lang="vi-VN" smtClean="0"/>
              <a:t>Tổ chức hoạt động của công </a:t>
            </a:r>
            <a:r>
              <a:rPr lang="vi-VN" smtClean="0"/>
              <a:t>ty</a:t>
            </a:r>
            <a:endParaRPr/>
          </a:p>
        </p:txBody>
      </p:sp>
      <p:sp>
        <p:nvSpPr>
          <p:cNvPr id="325" name="Google Shape;325;p24"/>
          <p:cNvSpPr txBox="1">
            <a:spLocks noGrp="1"/>
          </p:cNvSpPr>
          <p:nvPr>
            <p:ph type="body" idx="4294967295"/>
          </p:nvPr>
        </p:nvSpPr>
        <p:spPr>
          <a:xfrm>
            <a:off x="608201" y="3098853"/>
            <a:ext cx="5487799" cy="2062500"/>
          </a:xfrm>
          <a:prstGeom prst="rect">
            <a:avLst/>
          </a:prstGeom>
          <a:noFill/>
          <a:ln>
            <a:noFill/>
          </a:ln>
        </p:spPr>
        <p:txBody>
          <a:bodyPr spcFirstLastPara="1" wrap="square" lIns="121900" tIns="121900" rIns="121900" bIns="121900" anchor="t" anchorCtr="0">
            <a:noAutofit/>
          </a:bodyPr>
          <a:lstStyle/>
          <a:p>
            <a:pPr marL="0" indent="0">
              <a:buNone/>
            </a:pPr>
            <a:r>
              <a:rPr lang="vi-VN" sz="2400">
                <a:solidFill>
                  <a:schemeClr val="accent3"/>
                </a:solidFill>
                <a:latin typeface="Pacifico" panose="020B0604020202020204" charset="0"/>
              </a:rPr>
              <a:t>Xác định các bộ phận chính</a:t>
            </a:r>
          </a:p>
          <a:p>
            <a:pPr marL="0" indent="0">
              <a:buNone/>
            </a:pPr>
            <a:r>
              <a:rPr lang="vi-VN" sz="2400">
                <a:solidFill>
                  <a:schemeClr val="accent2"/>
                </a:solidFill>
                <a:latin typeface="Pacifico" panose="020B0604020202020204" charset="0"/>
              </a:rPr>
              <a:t>Mô tả mối quan hệ giữa các bộ phận</a:t>
            </a:r>
          </a:p>
          <a:p>
            <a:pPr marL="0" indent="0">
              <a:buNone/>
            </a:pPr>
            <a:r>
              <a:rPr lang="vi-VN" sz="2400">
                <a:solidFill>
                  <a:schemeClr val="accent3"/>
                </a:solidFill>
                <a:latin typeface="Pacifico" panose="020B0604020202020204" charset="0"/>
              </a:rPr>
              <a:t>Định rõ sự chịu trách nhiệm và quyền hạn</a:t>
            </a:r>
          </a:p>
          <a:p>
            <a:pPr marL="0" lvl="0" indent="0" algn="l" rtl="0">
              <a:lnSpc>
                <a:spcPct val="115000"/>
              </a:lnSpc>
              <a:spcBef>
                <a:spcPts val="0"/>
              </a:spcBef>
              <a:spcAft>
                <a:spcPts val="0"/>
              </a:spcAft>
              <a:buSzPts val="1900"/>
              <a:buNone/>
            </a:pPr>
            <a:endParaRPr/>
          </a:p>
        </p:txBody>
      </p:sp>
      <p:sp>
        <p:nvSpPr>
          <p:cNvPr id="327" name="Google Shape;327;p24"/>
          <p:cNvSpPr/>
          <p:nvPr/>
        </p:nvSpPr>
        <p:spPr>
          <a:xfrm>
            <a:off x="3849489" y="2117893"/>
            <a:ext cx="1851755" cy="1154348"/>
          </a:xfrm>
          <a:prstGeom prst="rect">
            <a:avLst/>
          </a:prstGeom>
        </p:spPr>
        <p:txBody>
          <a:bodyPr>
            <a:prstTxWarp prst="textPlain">
              <a:avLst/>
            </a:prstTxWarp>
          </a:bodyPr>
          <a:lstStyle/>
          <a:p>
            <a:pPr lvl="0" algn="ctr"/>
            <a:r>
              <a:rPr lang="vi-VN" b="0" i="0" smtClean="0">
                <a:ln>
                  <a:noFill/>
                </a:ln>
                <a:solidFill>
                  <a:schemeClr val="accent2"/>
                </a:solidFill>
                <a:latin typeface="Pacifico"/>
              </a:rPr>
              <a:t>Vinfast</a:t>
            </a:r>
            <a:endParaRPr b="0" i="0">
              <a:ln>
                <a:noFill/>
              </a:ln>
              <a:solidFill>
                <a:schemeClr val="accent2"/>
              </a:solidFill>
              <a:latin typeface="Pacifico"/>
            </a:endParaRPr>
          </a:p>
        </p:txBody>
      </p:sp>
      <p:sp>
        <p:nvSpPr>
          <p:cNvPr id="328" name="Google Shape;328;p24"/>
          <p:cNvSpPr/>
          <p:nvPr/>
        </p:nvSpPr>
        <p:spPr>
          <a:xfrm>
            <a:off x="6275900" y="470325"/>
            <a:ext cx="5618100" cy="56181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4"/>
          <p:cNvSpPr/>
          <p:nvPr/>
        </p:nvSpPr>
        <p:spPr>
          <a:xfrm>
            <a:off x="6590554" y="1040422"/>
            <a:ext cx="794810" cy="799277"/>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0" name="Google Shape;330;p24"/>
          <p:cNvSpPr/>
          <p:nvPr/>
        </p:nvSpPr>
        <p:spPr>
          <a:xfrm>
            <a:off x="11236475" y="1665499"/>
            <a:ext cx="620552" cy="622521"/>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1" name="Google Shape;331;p24"/>
          <p:cNvSpPr/>
          <p:nvPr/>
        </p:nvSpPr>
        <p:spPr>
          <a:xfrm>
            <a:off x="6275903" y="4546650"/>
            <a:ext cx="1208547" cy="1208547"/>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2" name="Google Shape;332;p24"/>
          <p:cNvSpPr/>
          <p:nvPr/>
        </p:nvSpPr>
        <p:spPr>
          <a:xfrm>
            <a:off x="11581724" y="6266329"/>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24"/>
          <p:cNvSpPr/>
          <p:nvPr/>
        </p:nvSpPr>
        <p:spPr>
          <a:xfrm>
            <a:off x="233762" y="164736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24"/>
          <p:cNvSpPr/>
          <p:nvPr/>
        </p:nvSpPr>
        <p:spPr>
          <a:xfrm>
            <a:off x="11095527" y="23170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24"/>
          <p:cNvSpPr/>
          <p:nvPr/>
        </p:nvSpPr>
        <p:spPr>
          <a:xfrm>
            <a:off x="1138171" y="60615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685" b="1992"/>
          <a:stretch/>
        </p:blipFill>
        <p:spPr>
          <a:xfrm>
            <a:off x="6663689" y="671290"/>
            <a:ext cx="4977921" cy="511229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5"/>
          <p:cNvSpPr txBox="1">
            <a:spLocks noGrp="1"/>
          </p:cNvSpPr>
          <p:nvPr>
            <p:ph type="title"/>
          </p:nvPr>
        </p:nvSpPr>
        <p:spPr>
          <a:xfrm>
            <a:off x="1490391" y="1277843"/>
            <a:ext cx="3099300" cy="2004300"/>
          </a:xfrm>
          <a:prstGeom prst="rect">
            <a:avLst/>
          </a:prstGeom>
        </p:spPr>
        <p:txBody>
          <a:bodyPr spcFirstLastPara="1" wrap="square" lIns="121900" tIns="121900" rIns="121900" bIns="121900" anchor="ctr" anchorCtr="0">
            <a:noAutofit/>
          </a:bodyPr>
          <a:lstStyle/>
          <a:p>
            <a:pPr lvl="0" algn="l"/>
            <a:r>
              <a:rPr lang="vi-VN" sz="6000"/>
              <a:t>Tổ chức công ty</a:t>
            </a:r>
            <a:endParaRPr sz="6000"/>
          </a:p>
        </p:txBody>
      </p:sp>
      <p:sp>
        <p:nvSpPr>
          <p:cNvPr id="341" name="Google Shape;341;p25"/>
          <p:cNvSpPr txBox="1">
            <a:spLocks noGrp="1"/>
          </p:cNvSpPr>
          <p:nvPr>
            <p:ph type="subTitle" idx="1"/>
          </p:nvPr>
        </p:nvSpPr>
        <p:spPr>
          <a:xfrm>
            <a:off x="202350" y="6256000"/>
            <a:ext cx="11787300" cy="3813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sz="1200"/>
              <a:t>This is where you section ends. Duplicate this set of slides as many times you need to go over all your sections.</a:t>
            </a:r>
            <a:endParaRPr sz="1200"/>
          </a:p>
        </p:txBody>
      </p:sp>
      <p:sp>
        <p:nvSpPr>
          <p:cNvPr id="342" name="Google Shape;342;p25"/>
          <p:cNvSpPr/>
          <p:nvPr/>
        </p:nvSpPr>
        <p:spPr>
          <a:xfrm>
            <a:off x="4398079" y="1540714"/>
            <a:ext cx="6243845" cy="1917625"/>
          </a:xfrm>
          <a:prstGeom prst="rect">
            <a:avLst/>
          </a:prstGeom>
        </p:spPr>
        <p:txBody>
          <a:bodyPr>
            <a:prstTxWarp prst="textPlain">
              <a:avLst/>
            </a:prstTxWarp>
          </a:bodyPr>
          <a:lstStyle/>
          <a:p>
            <a:pPr lvl="0" algn="ctr"/>
            <a:r>
              <a:rPr lang="vi-VN">
                <a:solidFill>
                  <a:schemeClr val="accent3"/>
                </a:solidFill>
                <a:latin typeface="Pacifico" panose="020B0604020202020204" charset="0"/>
              </a:rPr>
              <a:t>Vinfast</a:t>
            </a:r>
            <a:endParaRPr b="0" i="0">
              <a:ln>
                <a:noFill/>
              </a:ln>
              <a:solidFill>
                <a:schemeClr val="accent3"/>
              </a:solidFill>
              <a:latin typeface="Pacifico" panose="020B0604020202020204" charset="0"/>
            </a:endParaRPr>
          </a:p>
        </p:txBody>
      </p:sp>
      <p:sp>
        <p:nvSpPr>
          <p:cNvPr id="343" name="Google Shape;343;p25"/>
          <p:cNvSpPr txBox="1">
            <a:spLocks noGrp="1"/>
          </p:cNvSpPr>
          <p:nvPr>
            <p:ph type="title"/>
          </p:nvPr>
        </p:nvSpPr>
        <p:spPr>
          <a:xfrm>
            <a:off x="548250" y="3829117"/>
            <a:ext cx="11095500" cy="1839900"/>
          </a:xfrm>
          <a:prstGeom prst="rect">
            <a:avLst/>
          </a:prstGeom>
        </p:spPr>
        <p:txBody>
          <a:bodyPr spcFirstLastPara="1" wrap="square" lIns="121900" tIns="121900" rIns="121900" bIns="121900" anchor="ctr" anchorCtr="0">
            <a:noAutofit/>
          </a:bodyPr>
          <a:lstStyle/>
          <a:p>
            <a:pPr lvl="0"/>
            <a:r>
              <a:rPr lang="vi-VN" sz="6600"/>
              <a:t>có thể bao gồm các bộ phận  sau</a:t>
            </a:r>
            <a:endParaRPr sz="6600"/>
          </a:p>
        </p:txBody>
      </p:sp>
      <p:grpSp>
        <p:nvGrpSpPr>
          <p:cNvPr id="344" name="Google Shape;344;p25"/>
          <p:cNvGrpSpPr/>
          <p:nvPr/>
        </p:nvGrpSpPr>
        <p:grpSpPr>
          <a:xfrm>
            <a:off x="1308513" y="112448"/>
            <a:ext cx="1064296" cy="945439"/>
            <a:chOff x="4766626" y="505529"/>
            <a:chExt cx="2445534" cy="2172423"/>
          </a:xfrm>
        </p:grpSpPr>
        <p:sp>
          <p:nvSpPr>
            <p:cNvPr id="345" name="Google Shape;345;p25"/>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25"/>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25"/>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25"/>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214313" dist="114300" dir="5700000" algn="bl" rotWithShape="0">
                <a:srgbClr val="000000">
                  <a:alpha val="27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25"/>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0" name="Google Shape;350;p25"/>
          <p:cNvGrpSpPr/>
          <p:nvPr/>
        </p:nvGrpSpPr>
        <p:grpSpPr>
          <a:xfrm>
            <a:off x="10812738" y="5479198"/>
            <a:ext cx="1064296" cy="945439"/>
            <a:chOff x="4766626" y="505529"/>
            <a:chExt cx="2445534" cy="2172423"/>
          </a:xfrm>
        </p:grpSpPr>
        <p:sp>
          <p:nvSpPr>
            <p:cNvPr id="351" name="Google Shape;351;p25"/>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25"/>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25"/>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25"/>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214313" dist="114300" dir="5700000" algn="bl" rotWithShape="0">
                <a:srgbClr val="000000">
                  <a:alpha val="27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25"/>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26"/>
          <p:cNvSpPr txBox="1">
            <a:spLocks noGrp="1"/>
          </p:cNvSpPr>
          <p:nvPr>
            <p:ph type="title"/>
          </p:nvPr>
        </p:nvSpPr>
        <p:spPr>
          <a:xfrm>
            <a:off x="193595" y="694725"/>
            <a:ext cx="11210400" cy="763500"/>
          </a:xfrm>
          <a:prstGeom prst="rect">
            <a:avLst/>
          </a:prstGeom>
        </p:spPr>
        <p:txBody>
          <a:bodyPr spcFirstLastPara="1" wrap="square" lIns="121900" tIns="121900" rIns="121900" bIns="121900" anchor="ctr" anchorCtr="0">
            <a:noAutofit/>
          </a:bodyPr>
          <a:lstStyle/>
          <a:p>
            <a:pPr lvl="0" algn="ctr"/>
            <a:r>
              <a:rPr lang="vi-VN"/>
              <a:t>Tổ chức công </a:t>
            </a:r>
            <a:r>
              <a:rPr lang="vi-VN" smtClean="0"/>
              <a:t>ty	 		có </a:t>
            </a:r>
            <a:r>
              <a:rPr lang="vi-VN"/>
              <a:t>thể bao gồm các bộ phận  sau</a:t>
            </a:r>
            <a:endParaRPr/>
          </a:p>
        </p:txBody>
      </p:sp>
      <p:sp>
        <p:nvSpPr>
          <p:cNvPr id="5" name="Text Placeholder 4"/>
          <p:cNvSpPr>
            <a:spLocks noGrp="1"/>
          </p:cNvSpPr>
          <p:nvPr>
            <p:ph type="body" idx="4"/>
          </p:nvPr>
        </p:nvSpPr>
        <p:spPr>
          <a:xfrm>
            <a:off x="4368690" y="4337659"/>
            <a:ext cx="3294600" cy="1322700"/>
          </a:xfrm>
        </p:spPr>
        <p:txBody>
          <a:bodyPr/>
          <a:lstStyle/>
          <a:p>
            <a:pPr marL="107950" indent="0">
              <a:buNone/>
            </a:pPr>
            <a:r>
              <a:rPr lang="vi-VN" sz="2800" b="1">
                <a:solidFill>
                  <a:schemeClr val="accent2"/>
                </a:solidFill>
              </a:rPr>
              <a:t>Phòng tiếp thị</a:t>
            </a:r>
          </a:p>
          <a:p>
            <a:endParaRPr lang="vi-VN" sz="2800" b="1"/>
          </a:p>
        </p:txBody>
      </p:sp>
      <p:sp>
        <p:nvSpPr>
          <p:cNvPr id="6" name="Title 5"/>
          <p:cNvSpPr>
            <a:spLocks noGrp="1"/>
          </p:cNvSpPr>
          <p:nvPr>
            <p:ph type="title" idx="5"/>
          </p:nvPr>
        </p:nvSpPr>
        <p:spPr/>
        <p:txBody>
          <a:bodyPr/>
          <a:lstStyle/>
          <a:p>
            <a:pPr lvl="0"/>
            <a:r>
              <a:rPr lang="vi-VN" sz="2800">
                <a:solidFill>
                  <a:schemeClr val="accent3"/>
                </a:solidFill>
              </a:rPr>
              <a:t>Ban Giám đốc</a:t>
            </a:r>
            <a:br>
              <a:rPr lang="vi-VN" sz="2800">
                <a:solidFill>
                  <a:schemeClr val="accent3"/>
                </a:solidFill>
              </a:rPr>
            </a:br>
            <a:endParaRPr lang="vi-VN" sz="2800">
              <a:solidFill>
                <a:schemeClr val="accent3"/>
              </a:solidFill>
            </a:endParaRPr>
          </a:p>
        </p:txBody>
      </p:sp>
      <p:sp>
        <p:nvSpPr>
          <p:cNvPr id="7" name="Title 6"/>
          <p:cNvSpPr>
            <a:spLocks noGrp="1"/>
          </p:cNvSpPr>
          <p:nvPr>
            <p:ph type="title" idx="6"/>
          </p:nvPr>
        </p:nvSpPr>
        <p:spPr/>
        <p:txBody>
          <a:bodyPr/>
          <a:lstStyle/>
          <a:p>
            <a:r>
              <a:rPr lang="vi-VN" sz="2800">
                <a:solidFill>
                  <a:schemeClr val="accent2"/>
                </a:solidFill>
              </a:rPr>
              <a:t>Phòng kinh doanh</a:t>
            </a:r>
            <a:br>
              <a:rPr lang="vi-VN" sz="2800">
                <a:solidFill>
                  <a:schemeClr val="accent2"/>
                </a:solidFill>
              </a:rPr>
            </a:br>
            <a:endParaRPr lang="vi-VN" sz="2800"/>
          </a:p>
        </p:txBody>
      </p:sp>
      <p:sp>
        <p:nvSpPr>
          <p:cNvPr id="8" name="Title 7"/>
          <p:cNvSpPr>
            <a:spLocks noGrp="1"/>
          </p:cNvSpPr>
          <p:nvPr>
            <p:ph type="title" idx="7"/>
          </p:nvPr>
        </p:nvSpPr>
        <p:spPr>
          <a:xfrm>
            <a:off x="490775" y="3244256"/>
            <a:ext cx="3294600" cy="695700"/>
          </a:xfrm>
        </p:spPr>
        <p:txBody>
          <a:bodyPr/>
          <a:lstStyle/>
          <a:p>
            <a:r>
              <a:rPr lang="vi-VN" sz="2800">
                <a:solidFill>
                  <a:srgbClr val="FFFF00"/>
                </a:solidFill>
              </a:rPr>
              <a:t>Phòng nghiên cứu và phát triển</a:t>
            </a:r>
            <a:br>
              <a:rPr lang="vi-VN" sz="2800">
                <a:solidFill>
                  <a:srgbClr val="FFFF00"/>
                </a:solidFill>
              </a:rPr>
            </a:br>
            <a:endParaRPr lang="vi-VN" sz="2800"/>
          </a:p>
        </p:txBody>
      </p:sp>
      <p:sp>
        <p:nvSpPr>
          <p:cNvPr id="9" name="Title 8"/>
          <p:cNvSpPr>
            <a:spLocks noGrp="1"/>
          </p:cNvSpPr>
          <p:nvPr>
            <p:ph type="title" idx="8"/>
          </p:nvPr>
        </p:nvSpPr>
        <p:spPr>
          <a:xfrm>
            <a:off x="4448700" y="3244256"/>
            <a:ext cx="3294600" cy="695700"/>
          </a:xfrm>
        </p:spPr>
        <p:txBody>
          <a:bodyPr/>
          <a:lstStyle/>
          <a:p>
            <a:pPr lvl="0"/>
            <a:r>
              <a:rPr lang="vi-VN" sz="2800">
                <a:solidFill>
                  <a:schemeClr val="accent3"/>
                </a:solidFill>
              </a:rPr>
              <a:t>Phòng tài chính</a:t>
            </a:r>
            <a:r>
              <a:rPr lang="vi-VN" sz="2800">
                <a:solidFill>
                  <a:schemeClr val="accent3"/>
                </a:solidFill>
                <a:latin typeface="IBM Plex Mono"/>
              </a:rPr>
              <a:t/>
            </a:r>
            <a:br>
              <a:rPr lang="vi-VN" sz="2800">
                <a:solidFill>
                  <a:schemeClr val="accent3"/>
                </a:solidFill>
                <a:latin typeface="IBM Plex Mono"/>
              </a:rPr>
            </a:br>
            <a:endParaRPr lang="vi-VN" sz="2800">
              <a:solidFill>
                <a:schemeClr val="accent3"/>
              </a:solidFill>
            </a:endParaRPr>
          </a:p>
        </p:txBody>
      </p:sp>
      <p:sp>
        <p:nvSpPr>
          <p:cNvPr id="12" name="Title 11"/>
          <p:cNvSpPr>
            <a:spLocks noGrp="1"/>
          </p:cNvSpPr>
          <p:nvPr>
            <p:ph type="title" idx="14"/>
          </p:nvPr>
        </p:nvSpPr>
        <p:spPr/>
        <p:txBody>
          <a:bodyPr/>
          <a:lstStyle/>
          <a:p>
            <a:r>
              <a:rPr lang="vi-VN" sz="2800">
                <a:solidFill>
                  <a:srgbClr val="FFFF00"/>
                </a:solidFill>
              </a:rPr>
              <a:t>Phòng sản xuất</a:t>
            </a:r>
            <a:endParaRPr lang="vi-VN" sz="2800"/>
          </a:p>
        </p:txBody>
      </p:sp>
      <p:sp>
        <p:nvSpPr>
          <p:cNvPr id="13" name="Title 12"/>
          <p:cNvSpPr>
            <a:spLocks noGrp="1"/>
          </p:cNvSpPr>
          <p:nvPr>
            <p:ph type="title" idx="15"/>
          </p:nvPr>
        </p:nvSpPr>
        <p:spPr>
          <a:xfrm>
            <a:off x="8406625" y="3116109"/>
            <a:ext cx="3294600" cy="695700"/>
          </a:xfrm>
        </p:spPr>
        <p:txBody>
          <a:bodyPr/>
          <a:lstStyle/>
          <a:p>
            <a:r>
              <a:rPr lang="vi-VN" sz="2800">
                <a:solidFill>
                  <a:schemeClr val="accent2"/>
                </a:solidFill>
              </a:rPr>
              <a:t>Phòng nhân sự</a:t>
            </a:r>
            <a:br>
              <a:rPr lang="vi-VN" sz="2800">
                <a:solidFill>
                  <a:schemeClr val="accent2"/>
                </a:solidFill>
              </a:rPr>
            </a:br>
            <a:endParaRPr lang="vi-VN" sz="2800"/>
          </a:p>
        </p:txBody>
      </p:sp>
      <p:sp>
        <p:nvSpPr>
          <p:cNvPr id="373" name="Google Shape;373;p26"/>
          <p:cNvSpPr/>
          <p:nvPr/>
        </p:nvSpPr>
        <p:spPr>
          <a:xfrm>
            <a:off x="4891509" y="449625"/>
            <a:ext cx="1814571" cy="725496"/>
          </a:xfrm>
          <a:prstGeom prst="rect">
            <a:avLst/>
          </a:prstGeom>
        </p:spPr>
        <p:txBody>
          <a:bodyPr>
            <a:prstTxWarp prst="textPlain">
              <a:avLst/>
            </a:prstTxWarp>
          </a:bodyPr>
          <a:lstStyle/>
          <a:p>
            <a:pPr lvl="0" algn="ctr"/>
            <a:r>
              <a:rPr lang="vi-VN" sz="2800" smtClean="0">
                <a:solidFill>
                  <a:schemeClr val="accent3"/>
                </a:solidFill>
                <a:latin typeface="Pacifico"/>
              </a:rPr>
              <a:t>Vinfast</a:t>
            </a:r>
            <a:endParaRPr sz="2800" b="0" i="0">
              <a:ln>
                <a:noFill/>
              </a:ln>
              <a:solidFill>
                <a:schemeClr val="accent3"/>
              </a:solidFill>
              <a:latin typeface="Pacifico"/>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27"/>
          <p:cNvSpPr/>
          <p:nvPr/>
        </p:nvSpPr>
        <p:spPr>
          <a:xfrm>
            <a:off x="-442" y="1793664"/>
            <a:ext cx="12192442" cy="641075"/>
          </a:xfrm>
          <a:custGeom>
            <a:avLst/>
            <a:gdLst/>
            <a:ahLst/>
            <a:cxnLst/>
            <a:rect l="l" t="t" r="r" b="b"/>
            <a:pathLst>
              <a:path w="367104" h="25643" extrusionOk="0">
                <a:moveTo>
                  <a:pt x="0" y="25643"/>
                </a:moveTo>
                <a:cubicBezTo>
                  <a:pt x="7545" y="24000"/>
                  <a:pt x="25624" y="16529"/>
                  <a:pt x="45271" y="15782"/>
                </a:cubicBezTo>
                <a:cubicBezTo>
                  <a:pt x="64919" y="15035"/>
                  <a:pt x="95548" y="22654"/>
                  <a:pt x="117885" y="21160"/>
                </a:cubicBezTo>
                <a:cubicBezTo>
                  <a:pt x="140222" y="19666"/>
                  <a:pt x="158750" y="6966"/>
                  <a:pt x="179294" y="6817"/>
                </a:cubicBezTo>
                <a:cubicBezTo>
                  <a:pt x="199838" y="6668"/>
                  <a:pt x="218066" y="21385"/>
                  <a:pt x="241150" y="20264"/>
                </a:cubicBezTo>
                <a:cubicBezTo>
                  <a:pt x="264234" y="19143"/>
                  <a:pt x="296806" y="840"/>
                  <a:pt x="317798" y="93"/>
                </a:cubicBezTo>
                <a:cubicBezTo>
                  <a:pt x="338790" y="-654"/>
                  <a:pt x="358886" y="13167"/>
                  <a:pt x="367104" y="15782"/>
                </a:cubicBezTo>
              </a:path>
            </a:pathLst>
          </a:custGeom>
          <a:noFill/>
          <a:ln w="28575" cap="flat" cmpd="sng">
            <a:solidFill>
              <a:schemeClr val="accent4"/>
            </a:solidFill>
            <a:prstDash val="solid"/>
            <a:round/>
            <a:headEnd type="none" w="med" len="med"/>
            <a:tailEnd type="none" w="med" len="med"/>
          </a:ln>
        </p:spPr>
      </p:sp>
      <p:sp>
        <p:nvSpPr>
          <p:cNvPr id="379" name="Google Shape;379;p27"/>
          <p:cNvSpPr/>
          <p:nvPr/>
        </p:nvSpPr>
        <p:spPr>
          <a:xfrm>
            <a:off x="10586850" y="2764788"/>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8237625" y="3206563"/>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5974550" y="2870235"/>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3545375" y="3266388"/>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1183250" y="3144900"/>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txBox="1">
            <a:spLocks noGrp="1"/>
          </p:cNvSpPr>
          <p:nvPr>
            <p:ph type="title"/>
          </p:nvPr>
        </p:nvSpPr>
        <p:spPr>
          <a:xfrm>
            <a:off x="433831" y="-7308"/>
            <a:ext cx="9439200" cy="763500"/>
          </a:xfrm>
          <a:prstGeom prst="rect">
            <a:avLst/>
          </a:prstGeom>
        </p:spPr>
        <p:txBody>
          <a:bodyPr spcFirstLastPara="1" wrap="square" lIns="121900" tIns="121900" rIns="121900" bIns="121900" anchor="ctr" anchorCtr="0">
            <a:noAutofit/>
          </a:bodyPr>
          <a:lstStyle/>
          <a:p>
            <a:pPr lvl="0"/>
            <a:r>
              <a:rPr lang="en-US"/>
              <a:t>Chức năng và nhiệm vụ</a:t>
            </a:r>
            <a:r>
              <a:rPr lang="en-GB" sz="6000"/>
              <a:t>.</a:t>
            </a:r>
            <a:endParaRPr/>
          </a:p>
        </p:txBody>
      </p:sp>
      <p:sp>
        <p:nvSpPr>
          <p:cNvPr id="385" name="Google Shape;385;p27"/>
          <p:cNvSpPr txBox="1">
            <a:spLocks noGrp="1"/>
          </p:cNvSpPr>
          <p:nvPr>
            <p:ph type="subTitle" idx="1"/>
          </p:nvPr>
        </p:nvSpPr>
        <p:spPr>
          <a:xfrm>
            <a:off x="331244" y="1350201"/>
            <a:ext cx="1997700" cy="606900"/>
          </a:xfrm>
          <a:prstGeom prst="rect">
            <a:avLst/>
          </a:prstGeom>
        </p:spPr>
        <p:txBody>
          <a:bodyPr spcFirstLastPara="1" wrap="square" lIns="121900" tIns="121900" rIns="121900" bIns="121900" anchor="ctr" anchorCtr="0">
            <a:noAutofit/>
          </a:bodyPr>
          <a:lstStyle/>
          <a:p>
            <a:pPr marL="0" indent="0"/>
            <a:r>
              <a:rPr lang="vi-VN" sz="2400">
                <a:solidFill>
                  <a:schemeClr val="accent2"/>
                </a:solidFill>
              </a:rPr>
              <a:t>Ban quản lý tập đoàn</a:t>
            </a:r>
          </a:p>
          <a:p>
            <a:pPr marL="0" lvl="0" indent="0" algn="ctr" rtl="0">
              <a:spcBef>
                <a:spcPts val="0"/>
              </a:spcBef>
              <a:spcAft>
                <a:spcPts val="0"/>
              </a:spcAft>
              <a:buNone/>
            </a:pPr>
            <a:endParaRPr sz="2400">
              <a:solidFill>
                <a:schemeClr val="accent2"/>
              </a:solidFill>
              <a:latin typeface="Pacifico"/>
              <a:ea typeface="Pacifico"/>
              <a:cs typeface="Pacifico"/>
              <a:sym typeface="Pacifico"/>
            </a:endParaRPr>
          </a:p>
        </p:txBody>
      </p:sp>
      <p:sp>
        <p:nvSpPr>
          <p:cNvPr id="386" name="Google Shape;386;p27"/>
          <p:cNvSpPr txBox="1">
            <a:spLocks noGrp="1"/>
          </p:cNvSpPr>
          <p:nvPr>
            <p:ph type="body" idx="7"/>
          </p:nvPr>
        </p:nvSpPr>
        <p:spPr>
          <a:xfrm>
            <a:off x="2520921" y="2298750"/>
            <a:ext cx="2206524" cy="2330100"/>
          </a:xfrm>
          <a:prstGeom prst="rect">
            <a:avLst/>
          </a:prstGeom>
        </p:spPr>
        <p:txBody>
          <a:bodyPr spcFirstLastPara="1" wrap="square" lIns="121900" tIns="121900" rIns="121900" bIns="121900" anchor="t" anchorCtr="0">
            <a:noAutofit/>
          </a:bodyPr>
          <a:lstStyle/>
          <a:p>
            <a:pPr marL="0" indent="0">
              <a:buNone/>
            </a:pPr>
            <a:r>
              <a:rPr lang="vi-VN" b="1" i="1">
                <a:solidFill>
                  <a:schemeClr val="accent2"/>
                </a:solidFill>
              </a:rPr>
              <a:t>Chức </a:t>
            </a:r>
            <a:r>
              <a:rPr lang="vi-VN" b="1" i="1" smtClean="0">
                <a:solidFill>
                  <a:schemeClr val="accent2"/>
                </a:solidFill>
              </a:rPr>
              <a:t>năng</a:t>
            </a:r>
            <a:r>
              <a:rPr lang="vi-VN" b="1" i="1"/>
              <a:t> </a:t>
            </a:r>
            <a:r>
              <a:rPr lang="vi-VN" smtClean="0"/>
              <a:t>là</a:t>
            </a:r>
            <a:r>
              <a:rPr lang="en-US" smtClean="0"/>
              <a:t> thiết </a:t>
            </a:r>
            <a:r>
              <a:rPr lang="en-US"/>
              <a:t>lập, vận hành và quản trị toàn hệ thống kỹ thuật của công ty, bao gồm máy móc, thiết bị, công nghệ và phần </a:t>
            </a:r>
            <a:r>
              <a:rPr lang="en-US" smtClean="0"/>
              <a:t>mềm</a:t>
            </a:r>
          </a:p>
          <a:p>
            <a:pPr marL="0" indent="0">
              <a:buNone/>
            </a:pPr>
            <a:r>
              <a:rPr lang="vi-VN" b="1" i="1">
                <a:solidFill>
                  <a:schemeClr val="accent3"/>
                </a:solidFill>
              </a:rPr>
              <a:t>Nhiệm vụ </a:t>
            </a:r>
            <a:r>
              <a:rPr lang="vi-VN"/>
              <a:t>của vị trí này đòi hỏi kiến thức và kỹ năng chuyên môn cao trong lĩnh vực kỹ thuật và công nghệ</a:t>
            </a:r>
          </a:p>
          <a:p>
            <a:pPr marL="0" indent="0">
              <a:buNone/>
            </a:pPr>
            <a:endParaRPr lang="vi-VN"/>
          </a:p>
          <a:p>
            <a:pPr marL="0" indent="0">
              <a:buNone/>
            </a:pPr>
            <a:endParaRPr lang="vi-VN">
              <a:solidFill>
                <a:schemeClr val="accent2"/>
              </a:solidFill>
            </a:endParaRPr>
          </a:p>
        </p:txBody>
      </p:sp>
      <p:sp>
        <p:nvSpPr>
          <p:cNvPr id="387" name="Google Shape;387;p27"/>
          <p:cNvSpPr txBox="1">
            <a:spLocks noGrp="1"/>
          </p:cNvSpPr>
          <p:nvPr>
            <p:ph type="subTitle" idx="2"/>
          </p:nvPr>
        </p:nvSpPr>
        <p:spPr>
          <a:xfrm>
            <a:off x="2566551" y="1356516"/>
            <a:ext cx="1997700" cy="606900"/>
          </a:xfrm>
          <a:prstGeom prst="rect">
            <a:avLst/>
          </a:prstGeom>
        </p:spPr>
        <p:txBody>
          <a:bodyPr spcFirstLastPara="1" wrap="square" lIns="121900" tIns="121900" rIns="121900" bIns="121900" anchor="ctr" anchorCtr="0">
            <a:noAutofit/>
          </a:bodyPr>
          <a:lstStyle/>
          <a:p>
            <a:pPr marL="0" lvl="0" indent="0"/>
            <a:r>
              <a:rPr lang="vi-VN" sz="2400">
                <a:solidFill>
                  <a:schemeClr val="accent2"/>
                </a:solidFill>
              </a:rPr>
              <a:t>Phòng kỹ thuật</a:t>
            </a:r>
            <a:br>
              <a:rPr lang="vi-VN" sz="2400">
                <a:solidFill>
                  <a:schemeClr val="accent2"/>
                </a:solidFill>
              </a:rPr>
            </a:br>
            <a:endParaRPr sz="2400">
              <a:solidFill>
                <a:schemeClr val="accent2"/>
              </a:solidFill>
              <a:latin typeface="Pacifico"/>
              <a:ea typeface="Pacifico"/>
              <a:cs typeface="Pacifico"/>
              <a:sym typeface="Pacifico"/>
            </a:endParaRPr>
          </a:p>
        </p:txBody>
      </p:sp>
      <p:sp>
        <p:nvSpPr>
          <p:cNvPr id="388" name="Google Shape;388;p27"/>
          <p:cNvSpPr txBox="1">
            <a:spLocks noGrp="1"/>
          </p:cNvSpPr>
          <p:nvPr>
            <p:ph type="body" idx="8"/>
          </p:nvPr>
        </p:nvSpPr>
        <p:spPr>
          <a:xfrm>
            <a:off x="4709873" y="2315718"/>
            <a:ext cx="2636812" cy="2648466"/>
          </a:xfrm>
          <a:prstGeom prst="rect">
            <a:avLst/>
          </a:prstGeom>
        </p:spPr>
        <p:txBody>
          <a:bodyPr spcFirstLastPara="1" wrap="square" lIns="121900" tIns="121900" rIns="121900" bIns="121900" anchor="t" anchorCtr="0">
            <a:noAutofit/>
          </a:bodyPr>
          <a:lstStyle/>
          <a:p>
            <a:pPr marL="0" indent="0">
              <a:buNone/>
            </a:pPr>
            <a:r>
              <a:rPr lang="vi-VN" b="1" i="1" smtClean="0">
                <a:solidFill>
                  <a:schemeClr val="accent2"/>
                </a:solidFill>
              </a:rPr>
              <a:t>Chức năng </a:t>
            </a:r>
            <a:r>
              <a:rPr lang="vi-VN" smtClean="0"/>
              <a:t>chuyển </a:t>
            </a:r>
            <a:r>
              <a:rPr lang="vi-VN"/>
              <a:t>hóa nguyên liệu thành sản phẩm hoàn thiện để cung ứng cho thị trường, đảm bảo sản xuất hàng hóa theo đúng thời gian và ngân sách đã định</a:t>
            </a:r>
            <a:r>
              <a:rPr lang="vi-VN" smtClean="0"/>
              <a:t>.</a:t>
            </a:r>
          </a:p>
          <a:p>
            <a:pPr marL="0" indent="0">
              <a:buNone/>
            </a:pPr>
            <a:r>
              <a:rPr lang="vi-VN" b="1" i="1" smtClean="0">
                <a:solidFill>
                  <a:schemeClr val="accent3"/>
                </a:solidFill>
              </a:rPr>
              <a:t>Nhiệm vụ </a:t>
            </a:r>
            <a:r>
              <a:rPr lang="en-US"/>
              <a:t>Quản lý quy trình tuyển dụng và tuyển chọn nhân viên mới, đảm bảo rằng những người được tuyển dụng phù hợp với vị trí công việc và chiến lược kinh doanh của công ty</a:t>
            </a:r>
            <a:endParaRPr lang="vi-VN">
              <a:solidFill>
                <a:schemeClr val="accent2"/>
              </a:solidFill>
            </a:endParaRPr>
          </a:p>
          <a:p>
            <a:pPr marL="0" lvl="0" indent="0" algn="l" rtl="0">
              <a:spcBef>
                <a:spcPts val="0"/>
              </a:spcBef>
              <a:spcAft>
                <a:spcPts val="0"/>
              </a:spcAft>
              <a:buNone/>
            </a:pPr>
            <a:endParaRPr/>
          </a:p>
        </p:txBody>
      </p:sp>
      <p:sp>
        <p:nvSpPr>
          <p:cNvPr id="389" name="Google Shape;389;p27"/>
          <p:cNvSpPr txBox="1">
            <a:spLocks noGrp="1"/>
          </p:cNvSpPr>
          <p:nvPr>
            <p:ph type="subTitle" idx="3"/>
          </p:nvPr>
        </p:nvSpPr>
        <p:spPr>
          <a:xfrm>
            <a:off x="4975700" y="1183453"/>
            <a:ext cx="1997700" cy="606900"/>
          </a:xfrm>
          <a:prstGeom prst="rect">
            <a:avLst/>
          </a:prstGeom>
        </p:spPr>
        <p:txBody>
          <a:bodyPr spcFirstLastPara="1" wrap="square" lIns="121900" tIns="121900" rIns="121900" bIns="121900" anchor="ctr" anchorCtr="0">
            <a:noAutofit/>
          </a:bodyPr>
          <a:lstStyle/>
          <a:p>
            <a:pPr marL="0" lvl="0" indent="0"/>
            <a:r>
              <a:rPr lang="vi-VN" sz="2400">
                <a:solidFill>
                  <a:schemeClr val="accent2"/>
                </a:solidFill>
              </a:rPr>
              <a:t>Phòng sản xuất</a:t>
            </a:r>
            <a:endParaRPr sz="2400">
              <a:solidFill>
                <a:schemeClr val="accent2"/>
              </a:solidFill>
              <a:latin typeface="Pacifico"/>
              <a:ea typeface="Pacifico"/>
              <a:cs typeface="Pacifico"/>
              <a:sym typeface="Pacifico"/>
            </a:endParaRPr>
          </a:p>
        </p:txBody>
      </p:sp>
      <p:sp>
        <p:nvSpPr>
          <p:cNvPr id="390" name="Google Shape;390;p27"/>
          <p:cNvSpPr txBox="1">
            <a:spLocks noGrp="1"/>
          </p:cNvSpPr>
          <p:nvPr>
            <p:ph type="body" idx="9"/>
          </p:nvPr>
        </p:nvSpPr>
        <p:spPr>
          <a:xfrm>
            <a:off x="7364257" y="2345402"/>
            <a:ext cx="1997700" cy="2330100"/>
          </a:xfrm>
          <a:prstGeom prst="rect">
            <a:avLst/>
          </a:prstGeom>
        </p:spPr>
        <p:txBody>
          <a:bodyPr spcFirstLastPara="1" wrap="square" lIns="121900" tIns="121900" rIns="121900" bIns="121900" anchor="t" anchorCtr="0">
            <a:noAutofit/>
          </a:bodyPr>
          <a:lstStyle/>
          <a:p>
            <a:pPr marL="0" indent="0">
              <a:buNone/>
            </a:pPr>
            <a:r>
              <a:rPr lang="vi-VN" b="1" i="1" smtClean="0">
                <a:solidFill>
                  <a:schemeClr val="accent2"/>
                </a:solidFill>
              </a:rPr>
              <a:t>Chức năng </a:t>
            </a:r>
            <a:r>
              <a:rPr lang="vi-VN"/>
              <a:t>Nghiên cứu thị trường và khách hàng nhằm tạo ra doanh thu và lợi nhuận cho VinFast</a:t>
            </a:r>
          </a:p>
          <a:p>
            <a:pPr marL="0" indent="0">
              <a:buNone/>
            </a:pPr>
            <a:r>
              <a:rPr lang="vi-VN" b="1" i="1" smtClean="0">
                <a:solidFill>
                  <a:schemeClr val="accent3"/>
                </a:solidFill>
              </a:rPr>
              <a:t>Nhiệm vụ </a:t>
            </a:r>
            <a:r>
              <a:rPr lang="vi-VN"/>
              <a:t>Vị trí này trong công ty VinFast đảm nhận một loạt nhiệm vụ quan trọng để định hình và thúc đẩy sự phát triển của thương hiệu. </a:t>
            </a:r>
          </a:p>
          <a:p>
            <a:pPr marL="0" lvl="0" indent="0" algn="l" rtl="0">
              <a:spcBef>
                <a:spcPts val="0"/>
              </a:spcBef>
              <a:spcAft>
                <a:spcPts val="0"/>
              </a:spcAft>
              <a:buNone/>
            </a:pPr>
            <a:endParaRPr>
              <a:solidFill>
                <a:schemeClr val="accent2"/>
              </a:solidFill>
            </a:endParaRPr>
          </a:p>
        </p:txBody>
      </p:sp>
      <p:sp>
        <p:nvSpPr>
          <p:cNvPr id="391" name="Google Shape;391;p27"/>
          <p:cNvSpPr txBox="1">
            <a:spLocks noGrp="1"/>
          </p:cNvSpPr>
          <p:nvPr>
            <p:ph type="subTitle" idx="4"/>
          </p:nvPr>
        </p:nvSpPr>
        <p:spPr>
          <a:xfrm>
            <a:off x="7467149" y="1163495"/>
            <a:ext cx="1997700" cy="606900"/>
          </a:xfrm>
          <a:prstGeom prst="rect">
            <a:avLst/>
          </a:prstGeom>
        </p:spPr>
        <p:txBody>
          <a:bodyPr spcFirstLastPara="1" wrap="square" lIns="121900" tIns="121900" rIns="121900" bIns="121900" anchor="ctr" anchorCtr="0">
            <a:noAutofit/>
          </a:bodyPr>
          <a:lstStyle/>
          <a:p>
            <a:pPr marL="0" lvl="0" indent="0"/>
            <a:r>
              <a:rPr lang="vi-VN" sz="2400">
                <a:solidFill>
                  <a:schemeClr val="accent2"/>
                </a:solidFill>
              </a:rPr>
              <a:t>Phòng Kinh doanh và Tiếp thị</a:t>
            </a:r>
            <a:endParaRPr sz="2400">
              <a:solidFill>
                <a:schemeClr val="accent2"/>
              </a:solidFill>
              <a:latin typeface="Pacifico"/>
              <a:ea typeface="Pacifico"/>
              <a:cs typeface="Pacifico"/>
              <a:sym typeface="Pacifico"/>
            </a:endParaRPr>
          </a:p>
        </p:txBody>
      </p:sp>
      <p:sp>
        <p:nvSpPr>
          <p:cNvPr id="392" name="Google Shape;392;p27"/>
          <p:cNvSpPr txBox="1">
            <a:spLocks noGrp="1"/>
          </p:cNvSpPr>
          <p:nvPr>
            <p:ph type="subTitle" idx="5"/>
          </p:nvPr>
        </p:nvSpPr>
        <p:spPr>
          <a:xfrm>
            <a:off x="9741384" y="923558"/>
            <a:ext cx="1997700" cy="606900"/>
          </a:xfrm>
          <a:prstGeom prst="rect">
            <a:avLst/>
          </a:prstGeom>
        </p:spPr>
        <p:txBody>
          <a:bodyPr spcFirstLastPara="1" wrap="square" lIns="121900" tIns="121900" rIns="121900" bIns="121900" anchor="ctr" anchorCtr="0">
            <a:noAutofit/>
          </a:bodyPr>
          <a:lstStyle/>
          <a:p>
            <a:pPr marL="0" lvl="0" indent="0"/>
            <a:r>
              <a:rPr lang="en-US" sz="2400">
                <a:solidFill>
                  <a:schemeClr val="accent2"/>
                </a:solidFill>
              </a:rPr>
              <a:t>Phòng nhân sự</a:t>
            </a:r>
            <a:endParaRPr sz="2400">
              <a:solidFill>
                <a:schemeClr val="accent2"/>
              </a:solidFill>
              <a:latin typeface="Pacifico"/>
              <a:ea typeface="Pacifico"/>
              <a:cs typeface="Pacifico"/>
              <a:sym typeface="Pacifico"/>
            </a:endParaRPr>
          </a:p>
        </p:txBody>
      </p:sp>
      <p:sp>
        <p:nvSpPr>
          <p:cNvPr id="393" name="Google Shape;393;p27"/>
          <p:cNvSpPr txBox="1">
            <a:spLocks noGrp="1"/>
          </p:cNvSpPr>
          <p:nvPr>
            <p:ph type="body" idx="6"/>
          </p:nvPr>
        </p:nvSpPr>
        <p:spPr>
          <a:xfrm>
            <a:off x="433831" y="2312181"/>
            <a:ext cx="1997700" cy="2330100"/>
          </a:xfrm>
          <a:prstGeom prst="rect">
            <a:avLst/>
          </a:prstGeom>
        </p:spPr>
        <p:txBody>
          <a:bodyPr spcFirstLastPara="1" wrap="square" lIns="121900" tIns="121900" rIns="121900" bIns="121900" anchor="t" anchorCtr="0">
            <a:noAutofit/>
          </a:bodyPr>
          <a:lstStyle/>
          <a:p>
            <a:pPr marL="0" lvl="0" indent="0">
              <a:buNone/>
            </a:pPr>
            <a:r>
              <a:rPr lang="vi-VN" b="1" i="1">
                <a:solidFill>
                  <a:schemeClr val="accent2"/>
                </a:solidFill>
              </a:rPr>
              <a:t>Chức năng chính </a:t>
            </a:r>
            <a:r>
              <a:rPr lang="vi-VN"/>
              <a:t>là xây dựng chiến lược tổng thể cho tập đoàn và quản lý các hoạt động của tất cả các phòng ban </a:t>
            </a:r>
            <a:r>
              <a:rPr lang="vi-VN" smtClean="0"/>
              <a:t>khác</a:t>
            </a:r>
          </a:p>
          <a:p>
            <a:pPr marL="0" indent="0">
              <a:buNone/>
            </a:pPr>
            <a:r>
              <a:rPr lang="vi-VN" b="1" i="1">
                <a:solidFill>
                  <a:schemeClr val="accent3"/>
                </a:solidFill>
              </a:rPr>
              <a:t>Nhiệm vụ </a:t>
            </a:r>
            <a:r>
              <a:rPr lang="vi-VN"/>
              <a:t>của vị trí này đòi hỏi một vai trò quan trọng trong việc quản lý và điều hành các hoạt động hàng ngày của tập đoàn</a:t>
            </a:r>
          </a:p>
          <a:p>
            <a:pPr marL="0" lvl="0" indent="0">
              <a:buNone/>
            </a:pPr>
            <a:endParaRPr/>
          </a:p>
        </p:txBody>
      </p:sp>
      <p:sp>
        <p:nvSpPr>
          <p:cNvPr id="394" name="Google Shape;394;p27"/>
          <p:cNvSpPr txBox="1">
            <a:spLocks noGrp="1"/>
          </p:cNvSpPr>
          <p:nvPr>
            <p:ph type="body" idx="13"/>
          </p:nvPr>
        </p:nvSpPr>
        <p:spPr>
          <a:xfrm>
            <a:off x="9588000" y="2291368"/>
            <a:ext cx="1997700" cy="2330100"/>
          </a:xfrm>
          <a:prstGeom prst="rect">
            <a:avLst/>
          </a:prstGeom>
        </p:spPr>
        <p:txBody>
          <a:bodyPr spcFirstLastPara="1" wrap="square" lIns="121900" tIns="121900" rIns="121900" bIns="121900" anchor="t" anchorCtr="0">
            <a:noAutofit/>
          </a:bodyPr>
          <a:lstStyle/>
          <a:p>
            <a:pPr marL="0" indent="0">
              <a:buNone/>
            </a:pPr>
            <a:r>
              <a:rPr lang="en-US" b="1" i="1" smtClean="0">
                <a:solidFill>
                  <a:schemeClr val="accent2"/>
                </a:solidFill>
              </a:rPr>
              <a:t>Chức năng </a:t>
            </a:r>
            <a:r>
              <a:rPr lang="en-US"/>
              <a:t>Lập kế hoạch và thực hiện tuyển dụng nhân tài cho công ty. </a:t>
            </a:r>
            <a:endParaRPr lang="en-US" smtClean="0"/>
          </a:p>
          <a:p>
            <a:pPr marL="0" indent="0">
              <a:buNone/>
            </a:pPr>
            <a:r>
              <a:rPr lang="en-US" b="1" i="1" smtClean="0">
                <a:solidFill>
                  <a:schemeClr val="accent3"/>
                </a:solidFill>
              </a:rPr>
              <a:t>Nhiệm vụ </a:t>
            </a:r>
            <a:r>
              <a:rPr lang="en-US"/>
              <a:t>Quản lý quy trình tuyển dụng và tuyển chọn nhân viên mới, đảm bảo rằng những người được tuyển dụng phù hợp với vị trí công việc và chiến lược kinh doanh của công ty</a:t>
            </a:r>
            <a:endParaRPr lang="vi-VN" b="1" i="1">
              <a:solidFill>
                <a:schemeClr val="accent3"/>
              </a:solidFill>
            </a:endParaRPr>
          </a:p>
          <a:p>
            <a:pPr marL="0" lvl="0" indent="0" algn="l" rtl="0">
              <a:spcBef>
                <a:spcPts val="0"/>
              </a:spcBef>
              <a:spcAft>
                <a:spcPts val="0"/>
              </a:spcAft>
              <a:buNone/>
            </a:pPr>
            <a:endParaRPr b="1" i="1">
              <a:solidFill>
                <a:schemeClr val="accent2"/>
              </a:solidFill>
            </a:endParaRPr>
          </a:p>
        </p:txBody>
      </p:sp>
      <p:sp>
        <p:nvSpPr>
          <p:cNvPr id="396" name="Google Shape;396;p27"/>
          <p:cNvSpPr/>
          <p:nvPr/>
        </p:nvSpPr>
        <p:spPr>
          <a:xfrm>
            <a:off x="1142874" y="2000629"/>
            <a:ext cx="374439" cy="311552"/>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27"/>
          <p:cNvSpPr/>
          <p:nvPr/>
        </p:nvSpPr>
        <p:spPr>
          <a:xfrm>
            <a:off x="3378181" y="2114758"/>
            <a:ext cx="374439" cy="346677"/>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27"/>
          <p:cNvSpPr/>
          <p:nvPr/>
        </p:nvSpPr>
        <p:spPr>
          <a:xfrm>
            <a:off x="5908559" y="1831738"/>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27"/>
          <p:cNvSpPr/>
          <p:nvPr/>
        </p:nvSpPr>
        <p:spPr>
          <a:xfrm>
            <a:off x="8209855" y="2066056"/>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27"/>
          <p:cNvSpPr/>
          <p:nvPr/>
        </p:nvSpPr>
        <p:spPr>
          <a:xfrm>
            <a:off x="10553015" y="1647071"/>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28"/>
          <p:cNvSpPr/>
          <p:nvPr/>
        </p:nvSpPr>
        <p:spPr>
          <a:xfrm flipH="1">
            <a:off x="6057844" y="4195151"/>
            <a:ext cx="442238" cy="442238"/>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28"/>
          <p:cNvSpPr/>
          <p:nvPr/>
        </p:nvSpPr>
        <p:spPr>
          <a:xfrm flipH="1">
            <a:off x="377357" y="147175"/>
            <a:ext cx="442238" cy="442238"/>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28"/>
          <p:cNvSpPr/>
          <p:nvPr/>
        </p:nvSpPr>
        <p:spPr>
          <a:xfrm flipH="1">
            <a:off x="1883150" y="5838390"/>
            <a:ext cx="442238" cy="442238"/>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28"/>
          <p:cNvSpPr/>
          <p:nvPr/>
        </p:nvSpPr>
        <p:spPr>
          <a:xfrm flipH="1">
            <a:off x="5046978" y="1583741"/>
            <a:ext cx="642564" cy="646176"/>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28"/>
          <p:cNvSpPr/>
          <p:nvPr/>
        </p:nvSpPr>
        <p:spPr>
          <a:xfrm flipH="1">
            <a:off x="537303" y="2329263"/>
            <a:ext cx="639492" cy="641521"/>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28"/>
          <p:cNvSpPr/>
          <p:nvPr/>
        </p:nvSpPr>
        <p:spPr>
          <a:xfrm flipH="1">
            <a:off x="660186" y="995203"/>
            <a:ext cx="5172142" cy="5174154"/>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2337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28"/>
          <p:cNvSpPr/>
          <p:nvPr/>
        </p:nvSpPr>
        <p:spPr>
          <a:xfrm flipH="1">
            <a:off x="929319" y="1171174"/>
            <a:ext cx="4926609" cy="4821722"/>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742950"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28"/>
          <p:cNvSpPr/>
          <p:nvPr/>
        </p:nvSpPr>
        <p:spPr>
          <a:xfrm flipH="1">
            <a:off x="5162" y="4786828"/>
            <a:ext cx="2020492" cy="2067250"/>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w="952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13" name="Google Shape;413;p28"/>
          <p:cNvSpPr/>
          <p:nvPr/>
        </p:nvSpPr>
        <p:spPr>
          <a:xfrm flipH="1">
            <a:off x="11493205" y="164736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28"/>
          <p:cNvSpPr/>
          <p:nvPr/>
        </p:nvSpPr>
        <p:spPr>
          <a:xfrm flipH="1">
            <a:off x="10588796" y="60615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15" name="Google Shape;415;p28"/>
          <p:cNvGrpSpPr/>
          <p:nvPr/>
        </p:nvGrpSpPr>
        <p:grpSpPr>
          <a:xfrm>
            <a:off x="2025652" y="656999"/>
            <a:ext cx="2721600" cy="5544000"/>
            <a:chOff x="1020040" y="533174"/>
            <a:chExt cx="2721600" cy="5544000"/>
          </a:xfrm>
        </p:grpSpPr>
        <p:sp>
          <p:nvSpPr>
            <p:cNvPr id="416" name="Google Shape;416;p28"/>
            <p:cNvSpPr/>
            <p:nvPr/>
          </p:nvSpPr>
          <p:spPr>
            <a:xfrm rot="5322">
              <a:off x="1024388" y="535271"/>
              <a:ext cx="2712903" cy="5539807"/>
            </a:xfrm>
            <a:prstGeom prst="roundRect">
              <a:avLst>
                <a:gd name="adj" fmla="val 13728"/>
              </a:avLst>
            </a:pr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417" name="Google Shape;417;p28"/>
            <p:cNvSpPr/>
            <p:nvPr/>
          </p:nvSpPr>
          <p:spPr>
            <a:xfrm rot="5339">
              <a:off x="1117826" y="634766"/>
              <a:ext cx="2511303" cy="5315706"/>
            </a:xfrm>
            <a:prstGeom prst="roundRect">
              <a:avLst>
                <a:gd name="adj" fmla="val 11202"/>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418" name="Google Shape;418;p28"/>
            <p:cNvSpPr/>
            <p:nvPr/>
          </p:nvSpPr>
          <p:spPr>
            <a:xfrm rot="-10793156">
              <a:off x="1702602" y="592275"/>
              <a:ext cx="1356303" cy="243601"/>
            </a:xfrm>
            <a:prstGeom prst="round2SameRect">
              <a:avLst>
                <a:gd name="adj1" fmla="val 50000"/>
                <a:gd name="adj2" fmla="val 0"/>
              </a:avLst>
            </a:prstGeom>
            <a:solidFill>
              <a:srgbClr val="25252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419" name="Google Shape;419;p28"/>
            <p:cNvSpPr/>
            <p:nvPr/>
          </p:nvSpPr>
          <p:spPr>
            <a:xfrm>
              <a:off x="1848856" y="5858818"/>
              <a:ext cx="1063200" cy="37800"/>
            </a:xfrm>
            <a:prstGeom prst="roundRect">
              <a:avLst>
                <a:gd name="adj" fmla="val 50000"/>
              </a:avLst>
            </a:prstGeom>
            <a:solidFill>
              <a:srgbClr val="3A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28"/>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28"/>
            <p:cNvSpPr/>
            <p:nvPr/>
          </p:nvSpPr>
          <p:spPr>
            <a:xfrm>
              <a:off x="2176639" y="720996"/>
              <a:ext cx="408300" cy="37800"/>
            </a:xfrm>
            <a:prstGeom prst="roundRect">
              <a:avLst>
                <a:gd name="adj" fmla="val 50000"/>
              </a:avLst>
            </a:prstGeom>
            <a:gradFill>
              <a:gsLst>
                <a:gs pos="0">
                  <a:srgbClr val="424242"/>
                </a:gs>
                <a:gs pos="100000">
                  <a:srgbClr val="010101"/>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2" name="Google Shape;422;p28"/>
          <p:cNvSpPr txBox="1">
            <a:spLocks noGrp="1"/>
          </p:cNvSpPr>
          <p:nvPr>
            <p:ph type="title"/>
          </p:nvPr>
        </p:nvSpPr>
        <p:spPr>
          <a:xfrm>
            <a:off x="6155716" y="1715678"/>
            <a:ext cx="4433080" cy="1975976"/>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mtClean="0"/>
              <a:t>PHÂN TÍCH THỰC TRẠNG</a:t>
            </a:r>
            <a:br>
              <a:rPr lang="en-US" smtClean="0"/>
            </a:br>
            <a:r>
              <a:rPr lang="en-US" smtClean="0"/>
              <a:t>CẦN GIẢI QUYẾT </a:t>
            </a:r>
            <a:endParaRPr/>
          </a:p>
        </p:txBody>
      </p:sp>
      <p:sp>
        <p:nvSpPr>
          <p:cNvPr id="423" name="Google Shape;423;p28"/>
          <p:cNvSpPr txBox="1">
            <a:spLocks noGrp="1"/>
          </p:cNvSpPr>
          <p:nvPr>
            <p:ph type="body" idx="1"/>
          </p:nvPr>
        </p:nvSpPr>
        <p:spPr>
          <a:xfrm>
            <a:off x="6125061" y="3691654"/>
            <a:ext cx="5463397" cy="1133739"/>
          </a:xfrm>
          <a:prstGeom prst="rect">
            <a:avLst/>
          </a:prstGeom>
        </p:spPr>
        <p:txBody>
          <a:bodyPr spcFirstLastPara="1" wrap="square" lIns="121900" tIns="121900" rIns="121900" bIns="121900" anchor="t" anchorCtr="0">
            <a:noAutofit/>
          </a:bodyPr>
          <a:lstStyle/>
          <a:p>
            <a:pPr marL="0" indent="0">
              <a:buNone/>
            </a:pPr>
            <a:r>
              <a:rPr lang="en-US"/>
              <a:t>Khảo sát hệ thống: </a:t>
            </a:r>
            <a:r>
              <a:rPr lang="en-US" i="1"/>
              <a:t>(VINFAST 3S NHA TRANG)</a:t>
            </a:r>
            <a:endParaRPr lang="vi-VN"/>
          </a:p>
          <a:p>
            <a:pPr marL="0" lvl="0" indent="0" algn="l" rtl="0">
              <a:spcBef>
                <a:spcPts val="0"/>
              </a:spcBef>
              <a:spcAft>
                <a:spcPts val="0"/>
              </a:spcAft>
              <a:buNone/>
            </a:pPr>
            <a:endParaRPr/>
          </a:p>
        </p:txBody>
      </p:sp>
      <p:sp>
        <p:nvSpPr>
          <p:cNvPr id="424" name="Google Shape;424;p28"/>
          <p:cNvSpPr/>
          <p:nvPr/>
        </p:nvSpPr>
        <p:spPr>
          <a:xfrm>
            <a:off x="9118219" y="1360865"/>
            <a:ext cx="2929237" cy="1075849"/>
          </a:xfrm>
          <a:prstGeom prst="rect">
            <a:avLst/>
          </a:prstGeom>
        </p:spPr>
        <p:txBody>
          <a:bodyPr>
            <a:prstTxWarp prst="textPlain">
              <a:avLst/>
            </a:prstTxWarp>
          </a:bodyPr>
          <a:lstStyle/>
          <a:p>
            <a:pPr lvl="0" algn="ctr"/>
            <a:r>
              <a:rPr lang="vi-VN" b="0" i="0" smtClean="0">
                <a:ln>
                  <a:noFill/>
                </a:ln>
                <a:solidFill>
                  <a:schemeClr val="accent3"/>
                </a:solidFill>
                <a:latin typeface="Pacifico"/>
              </a:rPr>
              <a:t>NHỮNG VẤN ĐỀ</a:t>
            </a:r>
            <a:endParaRPr b="0" i="0">
              <a:ln>
                <a:noFill/>
              </a:ln>
              <a:solidFill>
                <a:schemeClr val="accent3"/>
              </a:solidFill>
              <a:latin typeface="Pacifico"/>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29"/>
          <p:cNvSpPr/>
          <p:nvPr/>
        </p:nvSpPr>
        <p:spPr>
          <a:xfrm>
            <a:off x="5601323" y="4195151"/>
            <a:ext cx="442238" cy="442238"/>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29"/>
          <p:cNvSpPr/>
          <p:nvPr/>
        </p:nvSpPr>
        <p:spPr>
          <a:xfrm>
            <a:off x="11281835" y="132675"/>
            <a:ext cx="442238" cy="442238"/>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29"/>
          <p:cNvSpPr/>
          <p:nvPr/>
        </p:nvSpPr>
        <p:spPr>
          <a:xfrm>
            <a:off x="9776017" y="5838390"/>
            <a:ext cx="442238" cy="442238"/>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29"/>
          <p:cNvSpPr/>
          <p:nvPr/>
        </p:nvSpPr>
        <p:spPr>
          <a:xfrm>
            <a:off x="6411863" y="1583741"/>
            <a:ext cx="642564" cy="646176"/>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29"/>
          <p:cNvSpPr/>
          <p:nvPr/>
        </p:nvSpPr>
        <p:spPr>
          <a:xfrm>
            <a:off x="10924610" y="2329263"/>
            <a:ext cx="639492" cy="641521"/>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29"/>
          <p:cNvSpPr/>
          <p:nvPr/>
        </p:nvSpPr>
        <p:spPr>
          <a:xfrm>
            <a:off x="6269077" y="995203"/>
            <a:ext cx="5172142" cy="5174154"/>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2337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29"/>
          <p:cNvSpPr/>
          <p:nvPr/>
        </p:nvSpPr>
        <p:spPr>
          <a:xfrm>
            <a:off x="6245478" y="1171174"/>
            <a:ext cx="4926609" cy="4821722"/>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742950"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29"/>
          <p:cNvSpPr/>
          <p:nvPr/>
        </p:nvSpPr>
        <p:spPr>
          <a:xfrm>
            <a:off x="10075751" y="4786828"/>
            <a:ext cx="2020492" cy="2067250"/>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w="952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437" name="Google Shape;437;p29"/>
          <p:cNvGrpSpPr/>
          <p:nvPr/>
        </p:nvGrpSpPr>
        <p:grpSpPr>
          <a:xfrm rot="5400000">
            <a:off x="5899790" y="1376119"/>
            <a:ext cx="5778042" cy="3955122"/>
            <a:chOff x="2345366" y="140711"/>
            <a:chExt cx="6483441" cy="4437974"/>
          </a:xfrm>
        </p:grpSpPr>
        <p:sp>
          <p:nvSpPr>
            <p:cNvPr id="438" name="Google Shape;438;p29"/>
            <p:cNvSpPr/>
            <p:nvPr/>
          </p:nvSpPr>
          <p:spPr>
            <a:xfrm>
              <a:off x="2362377" y="163678"/>
              <a:ext cx="6449417" cy="4392004"/>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grpSp>
          <p:nvGrpSpPr>
            <p:cNvPr id="439" name="Google Shape;439;p29"/>
            <p:cNvGrpSpPr/>
            <p:nvPr/>
          </p:nvGrpSpPr>
          <p:grpSpPr>
            <a:xfrm>
              <a:off x="2345366" y="140711"/>
              <a:ext cx="6483441" cy="4437974"/>
              <a:chOff x="390725" y="192901"/>
              <a:chExt cx="9367780" cy="6412330"/>
            </a:xfrm>
          </p:grpSpPr>
          <p:sp>
            <p:nvSpPr>
              <p:cNvPr id="440" name="Google Shape;440;p29"/>
              <p:cNvSpPr/>
              <p:nvPr/>
            </p:nvSpPr>
            <p:spPr>
              <a:xfrm>
                <a:off x="433022" y="255001"/>
                <a:ext cx="9309250" cy="6342300"/>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441" name="Google Shape;441;p29"/>
              <p:cNvGrpSpPr/>
              <p:nvPr/>
            </p:nvGrpSpPr>
            <p:grpSpPr>
              <a:xfrm>
                <a:off x="9036100" y="3183177"/>
                <a:ext cx="492960" cy="492960"/>
                <a:chOff x="9132580" y="3159701"/>
                <a:chExt cx="371233" cy="371233"/>
              </a:xfrm>
            </p:grpSpPr>
            <p:sp>
              <p:nvSpPr>
                <p:cNvPr id="442" name="Google Shape;442;p29"/>
                <p:cNvSpPr/>
                <p:nvPr/>
              </p:nvSpPr>
              <p:spPr>
                <a:xfrm>
                  <a:off x="9132580" y="3159701"/>
                  <a:ext cx="371233" cy="371233"/>
                </a:xfrm>
                <a:custGeom>
                  <a:avLst/>
                  <a:gdLst/>
                  <a:ahLst/>
                  <a:cxnLst/>
                  <a:rect l="l" t="t" r="r" b="b"/>
                  <a:pathLst>
                    <a:path w="358679" h="358679" extrusionOk="0">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3" name="Google Shape;443;p29"/>
                <p:cNvSpPr/>
                <p:nvPr/>
              </p:nvSpPr>
              <p:spPr>
                <a:xfrm>
                  <a:off x="9138858" y="3166118"/>
                  <a:ext cx="267486" cy="358181"/>
                </a:xfrm>
                <a:custGeom>
                  <a:avLst/>
                  <a:gdLst/>
                  <a:ahLst/>
                  <a:cxnLst/>
                  <a:rect l="l" t="t" r="r" b="b"/>
                  <a:pathLst>
                    <a:path w="258441" h="346069" extrusionOk="0">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4" name="Google Shape;444;p29"/>
                <p:cNvSpPr/>
                <p:nvPr/>
              </p:nvSpPr>
              <p:spPr>
                <a:xfrm>
                  <a:off x="9249765" y="3279048"/>
                  <a:ext cx="129816" cy="130304"/>
                </a:xfrm>
                <a:custGeom>
                  <a:avLst/>
                  <a:gdLst/>
                  <a:ahLst/>
                  <a:cxnLst/>
                  <a:rect l="l" t="t" r="r" b="b"/>
                  <a:pathLst>
                    <a:path w="125426" h="125898" extrusionOk="0">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45" name="Google Shape;445;p29"/>
              <p:cNvGrpSpPr/>
              <p:nvPr/>
            </p:nvGrpSpPr>
            <p:grpSpPr>
              <a:xfrm>
                <a:off x="390725" y="192901"/>
                <a:ext cx="9367780" cy="6412330"/>
                <a:chOff x="1194635" y="234866"/>
                <a:chExt cx="9244824" cy="6489556"/>
              </a:xfrm>
            </p:grpSpPr>
            <p:sp>
              <p:nvSpPr>
                <p:cNvPr id="446" name="Google Shape;446;p29"/>
                <p:cNvSpPr/>
                <p:nvPr/>
              </p:nvSpPr>
              <p:spPr>
                <a:xfrm>
                  <a:off x="1217565" y="240980"/>
                  <a:ext cx="9221894" cy="6483314"/>
                </a:xfrm>
                <a:custGeom>
                  <a:avLst/>
                  <a:gdLst/>
                  <a:ahLst/>
                  <a:cxnLst/>
                  <a:rect l="l" t="t" r="r" b="b"/>
                  <a:pathLst>
                    <a:path w="9221894" h="6483314" extrusionOk="0">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7" name="Google Shape;447;p29"/>
                <p:cNvSpPr/>
                <p:nvPr/>
              </p:nvSpPr>
              <p:spPr>
                <a:xfrm>
                  <a:off x="2119512" y="237923"/>
                  <a:ext cx="97838" cy="15287"/>
                </a:xfrm>
                <a:custGeom>
                  <a:avLst/>
                  <a:gdLst/>
                  <a:ahLst/>
                  <a:cxnLst/>
                  <a:rect l="l" t="t" r="r" b="b"/>
                  <a:pathLst>
                    <a:path w="97838" h="15287" extrusionOk="0">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8" name="Google Shape;448;p29"/>
                <p:cNvSpPr/>
                <p:nvPr/>
              </p:nvSpPr>
              <p:spPr>
                <a:xfrm>
                  <a:off x="2510865" y="234866"/>
                  <a:ext cx="203320" cy="18344"/>
                </a:xfrm>
                <a:custGeom>
                  <a:avLst/>
                  <a:gdLst/>
                  <a:ahLst/>
                  <a:cxnLst/>
                  <a:rect l="l" t="t" r="r" b="b"/>
                  <a:pathLst>
                    <a:path w="203320" h="18344" extrusionOk="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9" name="Google Shape;449;p29"/>
                <p:cNvSpPr/>
                <p:nvPr/>
              </p:nvSpPr>
              <p:spPr>
                <a:xfrm>
                  <a:off x="2831897" y="234866"/>
                  <a:ext cx="201791" cy="18344"/>
                </a:xfrm>
                <a:custGeom>
                  <a:avLst/>
                  <a:gdLst/>
                  <a:ahLst/>
                  <a:cxnLst/>
                  <a:rect l="l" t="t" r="r" b="b"/>
                  <a:pathLst>
                    <a:path w="201791" h="18344" extrusionOk="0">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0" name="Google Shape;450;p29"/>
                <p:cNvSpPr/>
                <p:nvPr/>
              </p:nvSpPr>
              <p:spPr>
                <a:xfrm>
                  <a:off x="2510865" y="245567"/>
                  <a:ext cx="203320" cy="7643"/>
                </a:xfrm>
                <a:custGeom>
                  <a:avLst/>
                  <a:gdLst/>
                  <a:ahLst/>
                  <a:cxnLst/>
                  <a:rect l="l" t="t" r="r" b="b"/>
                  <a:pathLst>
                    <a:path w="203320" h="7643" extrusionOk="0">
                      <a:moveTo>
                        <a:pt x="0" y="0"/>
                      </a:moveTo>
                      <a:lnTo>
                        <a:pt x="203320" y="0"/>
                      </a:lnTo>
                      <a:lnTo>
                        <a:pt x="203320" y="7644"/>
                      </a:lnTo>
                      <a:lnTo>
                        <a:pt x="0" y="7644"/>
                      </a:lnTo>
                      <a:lnTo>
                        <a:pt x="0" y="0"/>
                      </a:lnTo>
                      <a:close/>
                    </a:path>
                  </a:pathLst>
                </a:custGeom>
                <a:solidFill>
                  <a:srgbClr val="393A3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1" name="Google Shape;451;p29"/>
                <p:cNvSpPr/>
                <p:nvPr/>
              </p:nvSpPr>
              <p:spPr>
                <a:xfrm>
                  <a:off x="2831897" y="245567"/>
                  <a:ext cx="201791" cy="7643"/>
                </a:xfrm>
                <a:custGeom>
                  <a:avLst/>
                  <a:gdLst/>
                  <a:ahLst/>
                  <a:cxnLst/>
                  <a:rect l="l" t="t" r="r" b="b"/>
                  <a:pathLst>
                    <a:path w="201791" h="7643" extrusionOk="0">
                      <a:moveTo>
                        <a:pt x="0" y="0"/>
                      </a:moveTo>
                      <a:lnTo>
                        <a:pt x="201791" y="0"/>
                      </a:lnTo>
                      <a:lnTo>
                        <a:pt x="201791" y="7644"/>
                      </a:lnTo>
                      <a:lnTo>
                        <a:pt x="0" y="7644"/>
                      </a:lnTo>
                      <a:lnTo>
                        <a:pt x="0" y="0"/>
                      </a:lnTo>
                      <a:close/>
                    </a:path>
                  </a:pathLst>
                </a:custGeom>
                <a:solidFill>
                  <a:srgbClr val="444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2" name="Google Shape;452;p29"/>
                <p:cNvSpPr/>
                <p:nvPr/>
              </p:nvSpPr>
              <p:spPr>
                <a:xfrm>
                  <a:off x="2119512" y="245567"/>
                  <a:ext cx="97838" cy="7643"/>
                </a:xfrm>
                <a:custGeom>
                  <a:avLst/>
                  <a:gdLst/>
                  <a:ahLst/>
                  <a:cxnLst/>
                  <a:rect l="l" t="t" r="r" b="b"/>
                  <a:pathLst>
                    <a:path w="97838" h="7643" extrusionOk="0">
                      <a:moveTo>
                        <a:pt x="0" y="0"/>
                      </a:moveTo>
                      <a:lnTo>
                        <a:pt x="97838" y="0"/>
                      </a:lnTo>
                      <a:lnTo>
                        <a:pt x="97838" y="7644"/>
                      </a:lnTo>
                      <a:lnTo>
                        <a:pt x="0" y="7644"/>
                      </a:lnTo>
                      <a:lnTo>
                        <a:pt x="0" y="0"/>
                      </a:lnTo>
                      <a:close/>
                    </a:path>
                  </a:pathLst>
                </a:custGeom>
                <a:solidFill>
                  <a:srgbClr val="35353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3" name="Google Shape;453;p29"/>
                <p:cNvSpPr/>
                <p:nvPr/>
              </p:nvSpPr>
              <p:spPr>
                <a:xfrm>
                  <a:off x="1217565" y="251681"/>
                  <a:ext cx="9221894" cy="6472613"/>
                </a:xfrm>
                <a:custGeom>
                  <a:avLst/>
                  <a:gdLst/>
                  <a:ahLst/>
                  <a:cxnLst/>
                  <a:rect l="l" t="t" r="r" b="b"/>
                  <a:pathLst>
                    <a:path w="9221894" h="6472613" extrusionOk="0">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4" name="Google Shape;454;p29"/>
                <p:cNvSpPr/>
                <p:nvPr/>
              </p:nvSpPr>
              <p:spPr>
                <a:xfrm>
                  <a:off x="1232853" y="266969"/>
                  <a:ext cx="9184950" cy="6442039"/>
                </a:xfrm>
                <a:custGeom>
                  <a:avLst/>
                  <a:gdLst/>
                  <a:ahLst/>
                  <a:cxnLst/>
                  <a:rect l="l" t="t" r="r" b="b"/>
                  <a:pathLst>
                    <a:path w="9184950" h="6442039" extrusionOk="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5" name="Google Shape;455;p29"/>
                <p:cNvSpPr/>
                <p:nvPr/>
              </p:nvSpPr>
              <p:spPr>
                <a:xfrm>
                  <a:off x="1261898" y="294486"/>
                  <a:ext cx="8971056" cy="6387005"/>
                </a:xfrm>
                <a:custGeom>
                  <a:avLst/>
                  <a:gdLst/>
                  <a:ahLst/>
                  <a:cxnLst/>
                  <a:rect l="l" t="t" r="r" b="b"/>
                  <a:pathLst>
                    <a:path w="8971056" h="6387005" extrusionOk="0">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6" name="Google Shape;456;p29"/>
                <p:cNvSpPr/>
                <p:nvPr/>
              </p:nvSpPr>
              <p:spPr>
                <a:xfrm>
                  <a:off x="1266484" y="294484"/>
                  <a:ext cx="9114629" cy="6380892"/>
                </a:xfrm>
                <a:custGeom>
                  <a:avLst/>
                  <a:gdLst/>
                  <a:ahLst/>
                  <a:cxnLst/>
                  <a:rect l="l" t="t" r="r" b="b"/>
                  <a:pathLst>
                    <a:path w="9114629" h="6380892" extrusionOk="0">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7" name="Google Shape;457;p29"/>
                <p:cNvSpPr/>
                <p:nvPr/>
              </p:nvSpPr>
              <p:spPr>
                <a:xfrm>
                  <a:off x="1217565" y="6135737"/>
                  <a:ext cx="434157" cy="588685"/>
                </a:xfrm>
                <a:custGeom>
                  <a:avLst/>
                  <a:gdLst/>
                  <a:ahLst/>
                  <a:cxnLst/>
                  <a:rect l="l" t="t" r="r" b="b"/>
                  <a:pathLst>
                    <a:path w="434157" h="588685" extrusionOk="0">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8" name="Google Shape;458;p29"/>
                <p:cNvSpPr/>
                <p:nvPr/>
              </p:nvSpPr>
              <p:spPr>
                <a:xfrm>
                  <a:off x="1217565" y="251681"/>
                  <a:ext cx="843855" cy="3364719"/>
                </a:xfrm>
                <a:custGeom>
                  <a:avLst/>
                  <a:gdLst/>
                  <a:ahLst/>
                  <a:cxnLst/>
                  <a:rect l="l" t="t" r="r" b="b"/>
                  <a:pathLst>
                    <a:path w="843855" h="3364719" extrusionOk="0">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9" name="Google Shape;459;p29"/>
                <p:cNvSpPr/>
                <p:nvPr/>
              </p:nvSpPr>
              <p:spPr>
                <a:xfrm>
                  <a:off x="9999061" y="251681"/>
                  <a:ext cx="438743" cy="432628"/>
                </a:xfrm>
                <a:custGeom>
                  <a:avLst/>
                  <a:gdLst/>
                  <a:ahLst/>
                  <a:cxnLst/>
                  <a:rect l="l" t="t" r="r" b="b"/>
                  <a:pathLst>
                    <a:path w="438743" h="432628" extrusionOk="0">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0" name="Google Shape;460;p29"/>
                <p:cNvSpPr/>
                <p:nvPr/>
              </p:nvSpPr>
              <p:spPr>
                <a:xfrm>
                  <a:off x="10000589" y="6291667"/>
                  <a:ext cx="438743" cy="432628"/>
                </a:xfrm>
                <a:custGeom>
                  <a:avLst/>
                  <a:gdLst/>
                  <a:ahLst/>
                  <a:cxnLst/>
                  <a:rect l="l" t="t" r="r" b="b"/>
                  <a:pathLst>
                    <a:path w="438743" h="432628" extrusionOk="0">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1" name="Google Shape;461;p29"/>
                <p:cNvSpPr/>
                <p:nvPr/>
              </p:nvSpPr>
              <p:spPr>
                <a:xfrm>
                  <a:off x="1194635" y="927377"/>
                  <a:ext cx="19873" cy="337847"/>
                </a:xfrm>
                <a:custGeom>
                  <a:avLst/>
                  <a:gdLst/>
                  <a:ahLst/>
                  <a:cxnLst/>
                  <a:rect l="l" t="t" r="r" b="b"/>
                  <a:pathLst>
                    <a:path w="19873" h="337847" extrusionOk="0">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2" name="Google Shape;462;p29"/>
                <p:cNvSpPr/>
                <p:nvPr/>
              </p:nvSpPr>
              <p:spPr>
                <a:xfrm>
                  <a:off x="1200749" y="925848"/>
                  <a:ext cx="13758" cy="339376"/>
                </a:xfrm>
                <a:custGeom>
                  <a:avLst/>
                  <a:gdLst/>
                  <a:ahLst/>
                  <a:cxnLst/>
                  <a:rect l="l" t="t" r="r" b="b"/>
                  <a:pathLst>
                    <a:path w="13758" h="339376" extrusionOk="0">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463" name="Google Shape;463;p29"/>
            <p:cNvSpPr/>
            <p:nvPr/>
          </p:nvSpPr>
          <p:spPr>
            <a:xfrm>
              <a:off x="2893720" y="349978"/>
              <a:ext cx="5332800" cy="40011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464" name="Google Shape;464;p29"/>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6" name="Google Shape;466;p29"/>
          <p:cNvSpPr txBox="1">
            <a:spLocks noGrp="1"/>
          </p:cNvSpPr>
          <p:nvPr>
            <p:ph type="body" idx="1"/>
          </p:nvPr>
        </p:nvSpPr>
        <p:spPr>
          <a:xfrm>
            <a:off x="102870" y="3438950"/>
            <a:ext cx="5296436" cy="1702500"/>
          </a:xfrm>
          <a:prstGeom prst="rect">
            <a:avLst/>
          </a:prstGeom>
        </p:spPr>
        <p:txBody>
          <a:bodyPr spcFirstLastPara="1" wrap="square" lIns="121900" tIns="121900" rIns="121900" bIns="121900" anchor="t" anchorCtr="0">
            <a:noAutofit/>
          </a:bodyPr>
          <a:lstStyle/>
          <a:p>
            <a:pPr algn="ctr"/>
            <a:r>
              <a:rPr lang="en-US" sz="1800"/>
              <a:t>Vinfast đang hoạt động trong nhiều lĩnh vực nghiệp vụ liên quan đến ngành ô tô, ngoài ra còn thiết kế và sản xuất kinh doanh xe hơi</a:t>
            </a:r>
            <a:endParaRPr lang="vi-VN" sz="1800"/>
          </a:p>
          <a:p>
            <a:pPr algn="ctr"/>
            <a:r>
              <a:rPr lang="en-US" sz="1800"/>
              <a:t>Vinfast đã ra mắt nhiều lọai xe khác nhau như xe ô tô, một số mẫu sedan, SUV và xe điện</a:t>
            </a:r>
            <a:endParaRPr lang="vi-VN" sz="1800"/>
          </a:p>
          <a:p>
            <a:pPr algn="ctr"/>
            <a:r>
              <a:rPr lang="en-US" sz="1800"/>
              <a:t>Vinfast cũng mở rộng thị trường hoạt động sang thị trường quốc tế, bắt đầu từ thị trường Châu Âu</a:t>
            </a:r>
            <a:endParaRPr lang="vi-VN" sz="1800"/>
          </a:p>
          <a:p>
            <a:pPr algn="ctr"/>
            <a:endParaRPr lang="vi-VN" sz="1800" dirty="0"/>
          </a:p>
        </p:txBody>
      </p:sp>
      <p:sp>
        <p:nvSpPr>
          <p:cNvPr id="467" name="Google Shape;467;p29"/>
          <p:cNvSpPr/>
          <p:nvPr/>
        </p:nvSpPr>
        <p:spPr>
          <a:xfrm>
            <a:off x="528916" y="2397742"/>
            <a:ext cx="4204423" cy="1122560"/>
          </a:xfrm>
          <a:prstGeom prst="rect">
            <a:avLst/>
          </a:prstGeom>
        </p:spPr>
        <p:txBody>
          <a:bodyPr>
            <a:prstTxWarp prst="textPlain">
              <a:avLst/>
            </a:prstTxWarp>
          </a:bodyPr>
          <a:lstStyle/>
          <a:p>
            <a:pPr lvl="0" algn="ctr"/>
            <a:r>
              <a:rPr lang="vi-VN" b="0" i="0" smtClean="0">
                <a:ln>
                  <a:noFill/>
                </a:ln>
                <a:solidFill>
                  <a:schemeClr val="accent3"/>
                </a:solidFill>
                <a:latin typeface="Pacifico"/>
              </a:rPr>
              <a:t>VINFAST 3S NHA </a:t>
            </a:r>
            <a:r>
              <a:rPr lang="vi-VN" b="0" i="0" smtClean="0">
                <a:ln>
                  <a:noFill/>
                </a:ln>
                <a:solidFill>
                  <a:schemeClr val="accent3"/>
                </a:solidFill>
                <a:latin typeface="Pacifico"/>
              </a:rPr>
              <a:t>TRANG</a:t>
            </a:r>
            <a:endParaRPr b="0" i="0">
              <a:ln>
                <a:noFill/>
              </a:ln>
              <a:solidFill>
                <a:schemeClr val="accent3"/>
              </a:solidFill>
              <a:latin typeface="Pacifico"/>
            </a:endParaRPr>
          </a:p>
        </p:txBody>
      </p:sp>
      <p:sp>
        <p:nvSpPr>
          <p:cNvPr id="468" name="Google Shape;468;p29"/>
          <p:cNvSpPr/>
          <p:nvPr/>
        </p:nvSpPr>
        <p:spPr>
          <a:xfrm>
            <a:off x="233762" y="164736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29"/>
          <p:cNvSpPr/>
          <p:nvPr/>
        </p:nvSpPr>
        <p:spPr>
          <a:xfrm>
            <a:off x="1138171" y="60615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grpSp>
        <p:nvGrpSpPr>
          <p:cNvPr id="203" name="Google Shape;203;p18"/>
          <p:cNvGrpSpPr/>
          <p:nvPr/>
        </p:nvGrpSpPr>
        <p:grpSpPr>
          <a:xfrm>
            <a:off x="410552" y="4162105"/>
            <a:ext cx="1064296" cy="945439"/>
            <a:chOff x="4766626" y="505529"/>
            <a:chExt cx="2445534" cy="2172423"/>
          </a:xfrm>
        </p:grpSpPr>
        <p:sp>
          <p:nvSpPr>
            <p:cNvPr id="204" name="Google Shape;204;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5" name="Google Shape;205;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6" name="Google Shape;206;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7" name="Google Shape;207;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8" name="Google Shape;208;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grpSp>
        <p:nvGrpSpPr>
          <p:cNvPr id="221" name="Google Shape;221;p18"/>
          <p:cNvGrpSpPr/>
          <p:nvPr/>
        </p:nvGrpSpPr>
        <p:grpSpPr>
          <a:xfrm>
            <a:off x="7932520" y="2202411"/>
            <a:ext cx="1064296" cy="945439"/>
            <a:chOff x="4766626" y="505529"/>
            <a:chExt cx="2445533" cy="2172423"/>
          </a:xfrm>
        </p:grpSpPr>
        <p:sp>
          <p:nvSpPr>
            <p:cNvPr id="222"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3"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4"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5" name="Google Shape;225;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6"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235" name="Google Shape;235;p18"/>
          <p:cNvSpPr txBox="1">
            <a:spLocks noGrp="1"/>
          </p:cNvSpPr>
          <p:nvPr>
            <p:ph type="body" idx="2"/>
          </p:nvPr>
        </p:nvSpPr>
        <p:spPr>
          <a:xfrm>
            <a:off x="1578433" y="4279222"/>
            <a:ext cx="1873427" cy="1322700"/>
          </a:xfrm>
          <a:prstGeom prst="rect">
            <a:avLst/>
          </a:prstGeom>
        </p:spPr>
        <p:txBody>
          <a:bodyPr spcFirstLastPara="1" wrap="square" lIns="121900" tIns="121900" rIns="121900" bIns="121900" anchor="t" anchorCtr="0">
            <a:noAutofit/>
          </a:bodyPr>
          <a:lstStyle/>
          <a:p>
            <a:pPr marL="0" indent="0" algn="ctr">
              <a:spcAft>
                <a:spcPts val="2100"/>
              </a:spcAft>
            </a:pPr>
            <a:r>
              <a:rPr lang="en-US" sz="2000">
                <a:solidFill>
                  <a:schemeClr val="accent2"/>
                </a:solidFill>
                <a:latin typeface="Pacifico" panose="020B0604020202020204" charset="0"/>
              </a:rPr>
              <a:t>Tiếp thị bán </a:t>
            </a:r>
            <a:r>
              <a:rPr lang="en-US" sz="2000" smtClean="0">
                <a:solidFill>
                  <a:schemeClr val="accent2"/>
                </a:solidFill>
                <a:latin typeface="Pacifico" panose="020B0604020202020204" charset="0"/>
              </a:rPr>
              <a:t>hàng </a:t>
            </a:r>
            <a:endParaRPr lang="en-US" sz="2000">
              <a:solidFill>
                <a:schemeClr val="accent2"/>
              </a:solidFill>
              <a:latin typeface="Pacifico" panose="020B0604020202020204" charset="0"/>
            </a:endParaRPr>
          </a:p>
          <a:p>
            <a:pPr marL="0" lvl="0" indent="0" algn="ctr">
              <a:spcAft>
                <a:spcPts val="2100"/>
              </a:spcAft>
              <a:buNone/>
            </a:pPr>
            <a:endParaRPr lang="en-US" sz="2000">
              <a:solidFill>
                <a:schemeClr val="accent3"/>
              </a:solidFill>
              <a:latin typeface="Pacifico" panose="020B0604020202020204" charset="0"/>
            </a:endParaRPr>
          </a:p>
          <a:p>
            <a:pPr marL="0" lvl="0" indent="0" algn="ctr" rtl="0">
              <a:spcBef>
                <a:spcPts val="0"/>
              </a:spcBef>
              <a:spcAft>
                <a:spcPts val="0"/>
              </a:spcAft>
              <a:buNone/>
            </a:pPr>
            <a:endParaRPr sz="2000">
              <a:solidFill>
                <a:schemeClr val="accent3"/>
              </a:solidFill>
              <a:latin typeface="Pacifico" panose="020B0604020202020204" charset="0"/>
            </a:endParaRPr>
          </a:p>
        </p:txBody>
      </p:sp>
      <p:sp>
        <p:nvSpPr>
          <p:cNvPr id="237" name="Google Shape;237;p18"/>
          <p:cNvSpPr txBox="1">
            <a:spLocks noGrp="1"/>
          </p:cNvSpPr>
          <p:nvPr>
            <p:ph type="body" idx="4"/>
          </p:nvPr>
        </p:nvSpPr>
        <p:spPr>
          <a:xfrm>
            <a:off x="4848003" y="4289247"/>
            <a:ext cx="2725849" cy="1322700"/>
          </a:xfrm>
          <a:prstGeom prst="rect">
            <a:avLst/>
          </a:prstGeom>
        </p:spPr>
        <p:txBody>
          <a:bodyPr spcFirstLastPara="1" wrap="square" lIns="121900" tIns="121900" rIns="121900" bIns="121900" anchor="t" anchorCtr="0">
            <a:noAutofit/>
          </a:bodyPr>
          <a:lstStyle/>
          <a:p>
            <a:pPr marL="0" indent="0">
              <a:buNone/>
            </a:pPr>
            <a:r>
              <a:rPr lang="en-US" sz="2000">
                <a:solidFill>
                  <a:schemeClr val="accent2"/>
                </a:solidFill>
                <a:latin typeface="Pacifico" panose="020B0604020202020204" charset="0"/>
              </a:rPr>
              <a:t>Dịch vụ hậu mãi và bảo trì</a:t>
            </a:r>
          </a:p>
          <a:p>
            <a:pPr marL="0" lvl="0" indent="0" algn="l" rtl="0">
              <a:spcBef>
                <a:spcPts val="0"/>
              </a:spcBef>
              <a:spcAft>
                <a:spcPts val="0"/>
              </a:spcAft>
              <a:buNone/>
            </a:pPr>
            <a:endParaRPr sz="2000">
              <a:solidFill>
                <a:schemeClr val="accent3"/>
              </a:solidFill>
              <a:latin typeface="Pacifico" panose="020B0604020202020204" charset="0"/>
            </a:endParaRPr>
          </a:p>
        </p:txBody>
      </p:sp>
      <p:sp>
        <p:nvSpPr>
          <p:cNvPr id="238" name="Google Shape;238;p18"/>
          <p:cNvSpPr txBox="1">
            <a:spLocks noGrp="1"/>
          </p:cNvSpPr>
          <p:nvPr>
            <p:ph type="title" idx="5"/>
          </p:nvPr>
        </p:nvSpPr>
        <p:spPr>
          <a:xfrm>
            <a:off x="674350" y="2275275"/>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a:solidFill>
                  <a:schemeClr val="accent3"/>
                </a:solidFill>
                <a:latin typeface="Pacifico" panose="020B0604020202020204" charset="0"/>
              </a:rPr>
              <a:t>01</a:t>
            </a:r>
            <a:endParaRPr sz="2000">
              <a:solidFill>
                <a:schemeClr val="accent3"/>
              </a:solidFill>
              <a:latin typeface="Pacifico" panose="020B0604020202020204" charset="0"/>
            </a:endParaRPr>
          </a:p>
        </p:txBody>
      </p:sp>
      <p:sp>
        <p:nvSpPr>
          <p:cNvPr id="239" name="Google Shape;239;p18"/>
          <p:cNvSpPr txBox="1">
            <a:spLocks noGrp="1"/>
          </p:cNvSpPr>
          <p:nvPr>
            <p:ph type="title" idx="6"/>
          </p:nvPr>
        </p:nvSpPr>
        <p:spPr>
          <a:xfrm>
            <a:off x="8153055" y="2327224"/>
            <a:ext cx="644700" cy="695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sz="2000" smtClean="0">
                <a:solidFill>
                  <a:schemeClr val="accent3"/>
                </a:solidFill>
                <a:latin typeface="Pacifico" panose="020B0604020202020204" charset="0"/>
              </a:rPr>
              <a:t>03</a:t>
            </a:r>
            <a:endParaRPr sz="2000">
              <a:solidFill>
                <a:schemeClr val="accent3"/>
              </a:solidFill>
              <a:latin typeface="Pacifico" panose="020B0604020202020204" charset="0"/>
            </a:endParaRPr>
          </a:p>
        </p:txBody>
      </p:sp>
      <p:sp>
        <p:nvSpPr>
          <p:cNvPr id="241" name="Google Shape;241;p18"/>
          <p:cNvSpPr txBox="1">
            <a:spLocks noGrp="1"/>
          </p:cNvSpPr>
          <p:nvPr>
            <p:ph type="title" idx="8"/>
          </p:nvPr>
        </p:nvSpPr>
        <p:spPr>
          <a:xfrm>
            <a:off x="585871" y="4298680"/>
            <a:ext cx="6939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2000" smtClean="0">
                <a:solidFill>
                  <a:schemeClr val="accent3"/>
                </a:solidFill>
                <a:latin typeface="Pacifico" panose="020B0604020202020204" charset="0"/>
              </a:rPr>
              <a:t>04</a:t>
            </a:r>
            <a:endParaRPr sz="2000">
              <a:solidFill>
                <a:schemeClr val="accent3"/>
              </a:solidFill>
              <a:latin typeface="Pacifico" panose="020B0604020202020204" charset="0"/>
            </a:endParaRPr>
          </a:p>
        </p:txBody>
      </p:sp>
      <p:sp>
        <p:nvSpPr>
          <p:cNvPr id="246" name="Google Shape;246;p18"/>
          <p:cNvSpPr/>
          <p:nvPr/>
        </p:nvSpPr>
        <p:spPr>
          <a:xfrm>
            <a:off x="3569199" y="647813"/>
            <a:ext cx="3339706" cy="895924"/>
          </a:xfrm>
          <a:prstGeom prst="rect">
            <a:avLst/>
          </a:prstGeom>
        </p:spPr>
        <p:txBody>
          <a:bodyPr>
            <a:prstTxWarp prst="textPlain">
              <a:avLst/>
            </a:prstTxWarp>
          </a:bodyPr>
          <a:lstStyle/>
          <a:p>
            <a:pPr lvl="0" algn="ctr"/>
            <a:r>
              <a:rPr lang="en-US" sz="2000">
                <a:solidFill>
                  <a:schemeClr val="accent3"/>
                </a:solidFill>
                <a:latin typeface="Pacifico" panose="020B0604020202020204" charset="0"/>
              </a:rPr>
              <a:t>Một số nghiệp vụ của Vinfast:</a:t>
            </a:r>
            <a:r>
              <a:rPr lang="vi-VN" sz="2000">
                <a:solidFill>
                  <a:schemeClr val="accent3"/>
                </a:solidFill>
                <a:latin typeface="Pacifico" panose="020B0604020202020204" charset="0"/>
              </a:rPr>
              <a:t/>
            </a:r>
            <a:br>
              <a:rPr lang="vi-VN" sz="2000">
                <a:solidFill>
                  <a:schemeClr val="accent3"/>
                </a:solidFill>
                <a:latin typeface="Pacifico" panose="020B0604020202020204" charset="0"/>
              </a:rPr>
            </a:br>
            <a:endParaRPr sz="2000" b="0" i="0">
              <a:ln>
                <a:noFill/>
              </a:ln>
              <a:solidFill>
                <a:schemeClr val="accent3"/>
              </a:solidFill>
              <a:latin typeface="Pacifico" panose="020B0604020202020204" charset="0"/>
            </a:endParaRPr>
          </a:p>
        </p:txBody>
      </p:sp>
      <p:sp>
        <p:nvSpPr>
          <p:cNvPr id="247" name="Google Shape;247;p18"/>
          <p:cNvSpPr/>
          <p:nvPr/>
        </p:nvSpPr>
        <p:spPr>
          <a:xfrm>
            <a:off x="1559968" y="2377052"/>
            <a:ext cx="1712515" cy="1180535"/>
          </a:xfrm>
          <a:prstGeom prst="rect">
            <a:avLst/>
          </a:prstGeom>
        </p:spPr>
        <p:txBody>
          <a:bodyPr>
            <a:prstTxWarp prst="textPlain">
              <a:avLst>
                <a:gd name="adj" fmla="val 52109"/>
              </a:avLst>
            </a:prstTxWarp>
          </a:bodyPr>
          <a:lstStyle/>
          <a:p>
            <a:pPr marL="0" lvl="0" indent="0" algn="ctr">
              <a:spcAft>
                <a:spcPts val="2100"/>
              </a:spcAft>
            </a:pPr>
            <a:r>
              <a:rPr lang="en-US" sz="2000">
                <a:solidFill>
                  <a:schemeClr val="accent3"/>
                </a:solidFill>
                <a:latin typeface="Pacifico" panose="020B0604020202020204" charset="0"/>
              </a:rPr>
              <a:t>Thiết kế và phát triển sản phẩm</a:t>
            </a:r>
            <a:endParaRPr lang="en-US" sz="2000" dirty="0">
              <a:solidFill>
                <a:schemeClr val="accent3"/>
              </a:solidFill>
              <a:latin typeface="Pacifico" panose="020B0604020202020204" charset="0"/>
            </a:endParaRPr>
          </a:p>
        </p:txBody>
      </p:sp>
      <p:sp>
        <p:nvSpPr>
          <p:cNvPr id="248" name="Google Shape;248;p18"/>
          <p:cNvSpPr/>
          <p:nvPr/>
        </p:nvSpPr>
        <p:spPr>
          <a:xfrm>
            <a:off x="9073529" y="2422080"/>
            <a:ext cx="1992646" cy="1035954"/>
          </a:xfrm>
          <a:prstGeom prst="rect">
            <a:avLst/>
          </a:prstGeom>
        </p:spPr>
        <p:txBody>
          <a:bodyPr>
            <a:prstTxWarp prst="textPlain">
              <a:avLst>
                <a:gd name="adj" fmla="val 47697"/>
              </a:avLst>
            </a:prstTxWarp>
          </a:bodyPr>
          <a:lstStyle/>
          <a:p>
            <a:pPr lvl="0" algn="ctr"/>
            <a:r>
              <a:rPr lang="en-US" sz="2000">
                <a:solidFill>
                  <a:schemeClr val="accent3"/>
                </a:solidFill>
                <a:latin typeface="Pacifico" panose="020B0604020202020204" charset="0"/>
              </a:rPr>
              <a:t>Quản lí sản xuất</a:t>
            </a:r>
          </a:p>
          <a:p>
            <a:pPr algn="ctr"/>
            <a:endParaRPr lang="vi-VN" sz="2000">
              <a:solidFill>
                <a:schemeClr val="accent3"/>
              </a:solidFill>
              <a:latin typeface="Pacifico" panose="020B0604020202020204" charset="0"/>
            </a:endParaRPr>
          </a:p>
        </p:txBody>
      </p:sp>
      <p:sp>
        <p:nvSpPr>
          <p:cNvPr id="250" name="Google Shape;250;p18"/>
          <p:cNvSpPr/>
          <p:nvPr/>
        </p:nvSpPr>
        <p:spPr>
          <a:xfrm>
            <a:off x="4936774" y="2385594"/>
            <a:ext cx="2637078" cy="1332816"/>
          </a:xfrm>
          <a:prstGeom prst="rect">
            <a:avLst/>
          </a:prstGeom>
        </p:spPr>
        <p:txBody>
          <a:bodyPr>
            <a:prstTxWarp prst="textPlain">
              <a:avLst/>
            </a:prstTxWarp>
          </a:bodyPr>
          <a:lstStyle/>
          <a:p>
            <a:pPr algn="ctr"/>
            <a:r>
              <a:rPr lang="en-US" sz="2000">
                <a:solidFill>
                  <a:schemeClr val="accent3"/>
                </a:solidFill>
                <a:latin typeface="Pacifico" panose="020B0604020202020204" charset="0"/>
              </a:rPr>
              <a:t>Chuỗi cung ứng và quản lí vật liệu</a:t>
            </a:r>
            <a:endParaRPr lang="vi-VN" sz="2000">
              <a:solidFill>
                <a:schemeClr val="accent3"/>
              </a:solidFill>
              <a:latin typeface="Pacifico" panose="020B0604020202020204" charset="0"/>
            </a:endParaRPr>
          </a:p>
          <a:p>
            <a:pPr lvl="0" algn="ctr"/>
            <a:endParaRPr sz="2000" b="0" i="0">
              <a:ln>
                <a:noFill/>
              </a:ln>
              <a:solidFill>
                <a:schemeClr val="accent3"/>
              </a:solidFill>
              <a:latin typeface="Pacifico" panose="020B0604020202020204" charset="0"/>
            </a:endParaRPr>
          </a:p>
        </p:txBody>
      </p:sp>
      <p:sp>
        <p:nvSpPr>
          <p:cNvPr id="252" name="Google Shape;252;p18"/>
          <p:cNvSpPr/>
          <p:nvPr/>
        </p:nvSpPr>
        <p:spPr>
          <a:xfrm>
            <a:off x="9413794" y="2361859"/>
            <a:ext cx="1528210" cy="517686"/>
          </a:xfrm>
          <a:prstGeom prst="rect">
            <a:avLst/>
          </a:prstGeom>
        </p:spPr>
        <p:txBody>
          <a:bodyPr>
            <a:prstTxWarp prst="textPlain">
              <a:avLst/>
            </a:prstTxWarp>
          </a:bodyPr>
          <a:lstStyle/>
          <a:p>
            <a:pPr lvl="0" algn="ctr"/>
            <a:endParaRPr sz="2000" b="0" i="0">
              <a:ln>
                <a:noFill/>
              </a:ln>
              <a:solidFill>
                <a:schemeClr val="accent3"/>
              </a:solidFill>
              <a:latin typeface="Pacifico" panose="020B0604020202020204" charset="0"/>
            </a:endParaRPr>
          </a:p>
        </p:txBody>
      </p:sp>
      <p:grpSp>
        <p:nvGrpSpPr>
          <p:cNvPr id="31" name="Google Shape;227;p18"/>
          <p:cNvGrpSpPr/>
          <p:nvPr/>
        </p:nvGrpSpPr>
        <p:grpSpPr>
          <a:xfrm>
            <a:off x="3790267" y="2172786"/>
            <a:ext cx="1064296" cy="945439"/>
            <a:chOff x="4766626" y="505529"/>
            <a:chExt cx="2445534" cy="2172423"/>
          </a:xfrm>
        </p:grpSpPr>
        <p:sp>
          <p:nvSpPr>
            <p:cNvPr id="32" name="Google Shape;228;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3" name="Google Shape;229;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4" name="Google Shape;230;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5" name="Google Shape;231;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6" name="Google Shape;232;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38" name="Google Shape;238;p18"/>
          <p:cNvSpPr txBox="1">
            <a:spLocks noGrp="1"/>
          </p:cNvSpPr>
          <p:nvPr>
            <p:ph type="title" idx="5"/>
          </p:nvPr>
        </p:nvSpPr>
        <p:spPr>
          <a:xfrm>
            <a:off x="3948827" y="2270561"/>
            <a:ext cx="764501"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smtClean="0">
                <a:solidFill>
                  <a:schemeClr val="accent3"/>
                </a:solidFill>
                <a:latin typeface="Pacifico" panose="020B0604020202020204" charset="0"/>
              </a:rPr>
              <a:t>02</a:t>
            </a:r>
            <a:endParaRPr sz="2000">
              <a:solidFill>
                <a:schemeClr val="accent3"/>
              </a:solidFill>
              <a:latin typeface="Pacifico" panose="020B0604020202020204" charset="0"/>
            </a:endParaRPr>
          </a:p>
        </p:txBody>
      </p:sp>
      <p:grpSp>
        <p:nvGrpSpPr>
          <p:cNvPr id="45" name="Google Shape;227;p18"/>
          <p:cNvGrpSpPr/>
          <p:nvPr/>
        </p:nvGrpSpPr>
        <p:grpSpPr>
          <a:xfrm>
            <a:off x="8104807" y="4193640"/>
            <a:ext cx="1064296" cy="945439"/>
            <a:chOff x="4766626" y="505529"/>
            <a:chExt cx="2445534" cy="2172423"/>
          </a:xfrm>
        </p:grpSpPr>
        <p:sp>
          <p:nvSpPr>
            <p:cNvPr id="46" name="Google Shape;228;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47" name="Google Shape;229;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48" name="Google Shape;230;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49" name="Google Shape;231;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0" name="Google Shape;232;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51" name="Google Shape;238;p18"/>
          <p:cNvSpPr txBox="1">
            <a:spLocks noGrp="1"/>
          </p:cNvSpPr>
          <p:nvPr>
            <p:ph type="title" idx="5"/>
          </p:nvPr>
        </p:nvSpPr>
        <p:spPr>
          <a:xfrm>
            <a:off x="8366508" y="4339388"/>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smtClean="0">
                <a:solidFill>
                  <a:schemeClr val="accent3"/>
                </a:solidFill>
                <a:latin typeface="Pacifico" panose="020B0604020202020204" charset="0"/>
              </a:rPr>
              <a:t>06</a:t>
            </a:r>
            <a:endParaRPr sz="2000">
              <a:solidFill>
                <a:schemeClr val="accent3"/>
              </a:solidFill>
              <a:latin typeface="Pacifico" panose="020B0604020202020204" charset="0"/>
            </a:endParaRPr>
          </a:p>
        </p:txBody>
      </p:sp>
      <p:sp>
        <p:nvSpPr>
          <p:cNvPr id="52" name="Google Shape;238;p18"/>
          <p:cNvSpPr txBox="1">
            <a:spLocks noGrp="1"/>
          </p:cNvSpPr>
          <p:nvPr>
            <p:ph type="title" idx="5"/>
          </p:nvPr>
        </p:nvSpPr>
        <p:spPr>
          <a:xfrm>
            <a:off x="4098894" y="4286918"/>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a:solidFill>
                  <a:schemeClr val="accent3"/>
                </a:solidFill>
                <a:latin typeface="Pacifico" panose="020B0604020202020204" charset="0"/>
              </a:rPr>
              <a:t>01</a:t>
            </a:r>
            <a:endParaRPr sz="2000">
              <a:solidFill>
                <a:schemeClr val="accent3"/>
              </a:solidFill>
              <a:latin typeface="Pacifico" panose="020B0604020202020204" charset="0"/>
            </a:endParaRPr>
          </a:p>
        </p:txBody>
      </p:sp>
      <p:sp>
        <p:nvSpPr>
          <p:cNvPr id="53" name="Google Shape;237;p18"/>
          <p:cNvSpPr txBox="1">
            <a:spLocks noGrp="1"/>
          </p:cNvSpPr>
          <p:nvPr>
            <p:ph type="body" idx="4"/>
          </p:nvPr>
        </p:nvSpPr>
        <p:spPr>
          <a:xfrm>
            <a:off x="9146971" y="4295111"/>
            <a:ext cx="2328750" cy="1322700"/>
          </a:xfrm>
          <a:prstGeom prst="rect">
            <a:avLst/>
          </a:prstGeom>
        </p:spPr>
        <p:txBody>
          <a:bodyPr spcFirstLastPara="1" wrap="square" lIns="121900" tIns="121900" rIns="121900" bIns="121900" anchor="t" anchorCtr="0">
            <a:noAutofit/>
          </a:bodyPr>
          <a:lstStyle/>
          <a:p>
            <a:pPr marL="0" indent="0">
              <a:buNone/>
            </a:pPr>
            <a:r>
              <a:rPr lang="en-US" sz="2000">
                <a:solidFill>
                  <a:schemeClr val="accent2"/>
                </a:solidFill>
                <a:latin typeface="Pacifico" panose="020B0604020202020204" charset="0"/>
              </a:rPr>
              <a:t>Nghiên cứu và phát triển công nghệ</a:t>
            </a:r>
          </a:p>
          <a:p>
            <a:pPr marL="0" lvl="0" indent="0" algn="l" rtl="0">
              <a:spcBef>
                <a:spcPts val="0"/>
              </a:spcBef>
              <a:spcAft>
                <a:spcPts val="0"/>
              </a:spcAft>
              <a:buNone/>
            </a:pPr>
            <a:endParaRPr sz="2000">
              <a:solidFill>
                <a:schemeClr val="accent2"/>
              </a:solidFill>
              <a:latin typeface="Pacifico" panose="020B0604020202020204" charset="0"/>
            </a:endParaRPr>
          </a:p>
        </p:txBody>
      </p:sp>
      <p:grpSp>
        <p:nvGrpSpPr>
          <p:cNvPr id="54" name="Google Shape;221;p18"/>
          <p:cNvGrpSpPr/>
          <p:nvPr/>
        </p:nvGrpSpPr>
        <p:grpSpPr>
          <a:xfrm>
            <a:off x="556827" y="2090856"/>
            <a:ext cx="1064296" cy="945439"/>
            <a:chOff x="4766626" y="505529"/>
            <a:chExt cx="2445533" cy="2172423"/>
          </a:xfrm>
        </p:grpSpPr>
        <p:sp>
          <p:nvSpPr>
            <p:cNvPr id="55"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6"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7"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8" name="Google Shape;225;p18"/>
            <p:cNvSpPr/>
            <p:nvPr/>
          </p:nvSpPr>
          <p:spPr>
            <a:xfrm>
              <a:off x="4979820" y="579385"/>
              <a:ext cx="2068488" cy="2024452"/>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000" smtClean="0">
                  <a:solidFill>
                    <a:schemeClr val="accent3"/>
                  </a:solidFill>
                  <a:latin typeface="Pacifico" panose="020B0604020202020204" charset="0"/>
                  <a:ea typeface="Calibri"/>
                  <a:cs typeface="Calibri"/>
                  <a:sym typeface="Calibri"/>
                </a:rPr>
                <a:t> 01</a:t>
              </a:r>
              <a:endParaRPr sz="2000">
                <a:solidFill>
                  <a:schemeClr val="accent3"/>
                </a:solidFill>
                <a:latin typeface="Pacifico" panose="020B0604020202020204" charset="0"/>
                <a:ea typeface="Calibri"/>
                <a:cs typeface="Calibri"/>
                <a:sym typeface="Calibri"/>
              </a:endParaRPr>
            </a:p>
          </p:txBody>
        </p:sp>
        <p:sp>
          <p:nvSpPr>
            <p:cNvPr id="59"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grpSp>
        <p:nvGrpSpPr>
          <p:cNvPr id="60" name="Google Shape;221;p18"/>
          <p:cNvGrpSpPr/>
          <p:nvPr/>
        </p:nvGrpSpPr>
        <p:grpSpPr>
          <a:xfrm>
            <a:off x="3827746" y="4221948"/>
            <a:ext cx="1064296" cy="945439"/>
            <a:chOff x="4766626" y="505529"/>
            <a:chExt cx="2445533" cy="2172423"/>
          </a:xfrm>
        </p:grpSpPr>
        <p:sp>
          <p:nvSpPr>
            <p:cNvPr id="61"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2"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3"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4" name="Google Shape;225;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000" smtClean="0">
                  <a:solidFill>
                    <a:schemeClr val="accent3"/>
                  </a:solidFill>
                  <a:latin typeface="Pacifico" panose="020B0604020202020204" charset="0"/>
                  <a:ea typeface="Calibri"/>
                  <a:cs typeface="Calibri"/>
                  <a:sym typeface="Calibri"/>
                </a:rPr>
                <a:t> 05</a:t>
              </a:r>
              <a:endParaRPr sz="2000">
                <a:solidFill>
                  <a:schemeClr val="accent3"/>
                </a:solidFill>
                <a:latin typeface="Pacifico" panose="020B0604020202020204" charset="0"/>
                <a:ea typeface="Calibri"/>
                <a:cs typeface="Calibri"/>
                <a:sym typeface="Calibri"/>
              </a:endParaRPr>
            </a:p>
          </p:txBody>
        </p:sp>
        <p:sp>
          <p:nvSpPr>
            <p:cNvPr id="65"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Tree>
    <p:extLst>
      <p:ext uri="{BB962C8B-B14F-4D97-AF65-F5344CB8AC3E}">
        <p14:creationId xmlns:p14="http://schemas.microsoft.com/office/powerpoint/2010/main" val="27438358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9" name="Title 8"/>
          <p:cNvSpPr>
            <a:spLocks noGrp="1"/>
          </p:cNvSpPr>
          <p:nvPr>
            <p:ph type="title"/>
          </p:nvPr>
        </p:nvSpPr>
        <p:spPr/>
        <p:txBody>
          <a:bodyPr/>
          <a:lstStyle/>
          <a:p>
            <a:r>
              <a:rPr lang="en-US" sz="3600" dirty="0" err="1">
                <a:latin typeface="Pacifico" panose="020B0604020202020204" charset="0"/>
              </a:rPr>
              <a:t>Có</a:t>
            </a:r>
            <a:r>
              <a:rPr lang="en-US" sz="3600" dirty="0">
                <a:latin typeface="Pacifico" panose="020B0604020202020204" charset="0"/>
              </a:rPr>
              <a:t> </a:t>
            </a:r>
            <a:r>
              <a:rPr lang="en-US" sz="3600" dirty="0" err="1">
                <a:latin typeface="Pacifico" panose="020B0604020202020204" charset="0"/>
              </a:rPr>
              <a:t>một</a:t>
            </a:r>
            <a:r>
              <a:rPr lang="en-US" sz="3600" dirty="0">
                <a:latin typeface="Pacifico" panose="020B0604020202020204" charset="0"/>
              </a:rPr>
              <a:t> </a:t>
            </a:r>
            <a:r>
              <a:rPr lang="en-US" sz="3600" dirty="0" err="1">
                <a:latin typeface="Pacifico" panose="020B0604020202020204" charset="0"/>
              </a:rPr>
              <a:t>số</a:t>
            </a:r>
            <a:r>
              <a:rPr lang="en-US" sz="3600" dirty="0">
                <a:latin typeface="Pacifico" panose="020B0604020202020204" charset="0"/>
              </a:rPr>
              <a:t> </a:t>
            </a:r>
            <a:r>
              <a:rPr lang="en-US" sz="3600" dirty="0" err="1">
                <a:latin typeface="Pacifico" panose="020B0604020202020204" charset="0"/>
              </a:rPr>
              <a:t>công</a:t>
            </a:r>
            <a:r>
              <a:rPr lang="en-US" sz="3600" dirty="0">
                <a:latin typeface="Pacifico" panose="020B0604020202020204" charset="0"/>
              </a:rPr>
              <a:t> </a:t>
            </a:r>
            <a:r>
              <a:rPr lang="en-US" sz="3600" dirty="0" err="1">
                <a:latin typeface="Pacifico" panose="020B0604020202020204" charset="0"/>
              </a:rPr>
              <a:t>đoạn</a:t>
            </a:r>
            <a:r>
              <a:rPr lang="en-US" sz="3600" dirty="0">
                <a:latin typeface="Pacifico" panose="020B0604020202020204" charset="0"/>
              </a:rPr>
              <a:t> </a:t>
            </a:r>
            <a:r>
              <a:rPr lang="en-US" sz="3600" dirty="0" err="1">
                <a:latin typeface="Pacifico" panose="020B0604020202020204" charset="0"/>
              </a:rPr>
              <a:t>của</a:t>
            </a:r>
            <a:r>
              <a:rPr lang="en-US" sz="3600" dirty="0">
                <a:latin typeface="Pacifico" panose="020B0604020202020204" charset="0"/>
              </a:rPr>
              <a:t> </a:t>
            </a:r>
            <a:r>
              <a:rPr lang="en-US" sz="3600" dirty="0" err="1">
                <a:latin typeface="Pacifico" panose="020B0604020202020204" charset="0"/>
              </a:rPr>
              <a:t>công</a:t>
            </a:r>
            <a:r>
              <a:rPr lang="en-US" sz="3600" dirty="0">
                <a:latin typeface="Pacifico" panose="020B0604020202020204" charset="0"/>
              </a:rPr>
              <a:t> ty </a:t>
            </a:r>
            <a:r>
              <a:rPr lang="en-US" sz="3600" dirty="0" err="1">
                <a:latin typeface="Pacifico" panose="020B0604020202020204" charset="0"/>
              </a:rPr>
              <a:t>vẫn</a:t>
            </a:r>
            <a:r>
              <a:rPr lang="en-US" sz="3600" dirty="0">
                <a:latin typeface="Pacifico" panose="020B0604020202020204" charset="0"/>
              </a:rPr>
              <a:t> </a:t>
            </a:r>
            <a:r>
              <a:rPr lang="en-US" sz="3600" dirty="0" err="1">
                <a:latin typeface="Pacifico" panose="020B0604020202020204" charset="0"/>
              </a:rPr>
              <a:t>dùng</a:t>
            </a:r>
            <a:r>
              <a:rPr lang="en-US" sz="3600" dirty="0">
                <a:latin typeface="Pacifico" panose="020B0604020202020204" charset="0"/>
              </a:rPr>
              <a:t> </a:t>
            </a:r>
            <a:r>
              <a:rPr lang="en-US" sz="3600" dirty="0" err="1">
                <a:latin typeface="Pacifico" panose="020B0604020202020204" charset="0"/>
              </a:rPr>
              <a:t>quá</a:t>
            </a:r>
            <a:r>
              <a:rPr lang="en-US" sz="3600" dirty="0">
                <a:latin typeface="Pacifico" panose="020B0604020202020204" charset="0"/>
              </a:rPr>
              <a:t> </a:t>
            </a:r>
            <a:r>
              <a:rPr lang="en-US" sz="3600" dirty="0" err="1">
                <a:latin typeface="Pacifico" panose="020B0604020202020204" charset="0"/>
              </a:rPr>
              <a:t>trình</a:t>
            </a:r>
            <a:r>
              <a:rPr lang="en-US" sz="3600" dirty="0">
                <a:latin typeface="Pacifico" panose="020B0604020202020204" charset="0"/>
              </a:rPr>
              <a:t> </a:t>
            </a:r>
            <a:r>
              <a:rPr lang="en-US" sz="3600" dirty="0" err="1">
                <a:latin typeface="Pacifico" panose="020B0604020202020204" charset="0"/>
              </a:rPr>
              <a:t>làm</a:t>
            </a:r>
            <a:r>
              <a:rPr lang="en-US" sz="3600" dirty="0">
                <a:latin typeface="Pacifico" panose="020B0604020202020204" charset="0"/>
              </a:rPr>
              <a:t> </a:t>
            </a:r>
            <a:r>
              <a:rPr lang="en-US" sz="3600" dirty="0" err="1">
                <a:latin typeface="Pacifico" panose="020B0604020202020204" charset="0"/>
              </a:rPr>
              <a:t>bằng</a:t>
            </a:r>
            <a:r>
              <a:rPr lang="en-US" sz="3600" dirty="0">
                <a:latin typeface="Pacifico" panose="020B0604020202020204" charset="0"/>
              </a:rPr>
              <a:t> </a:t>
            </a:r>
            <a:r>
              <a:rPr lang="en-US" sz="3600" dirty="0" err="1">
                <a:latin typeface="Pacifico" panose="020B0604020202020204" charset="0"/>
              </a:rPr>
              <a:t>tay</a:t>
            </a:r>
            <a:r>
              <a:rPr lang="en-US" sz="3600" dirty="0">
                <a:latin typeface="Pacifico" panose="020B0604020202020204" charset="0"/>
              </a:rPr>
              <a:t> </a:t>
            </a:r>
            <a:r>
              <a:rPr lang="en-US" sz="3600" dirty="0" err="1">
                <a:latin typeface="Pacifico" panose="020B0604020202020204" charset="0"/>
              </a:rPr>
              <a:t>như</a:t>
            </a:r>
            <a:endParaRPr lang="vi-VN" sz="3600" dirty="0">
              <a:latin typeface="Pacifico" panose="020B0604020202020204" charset="0"/>
            </a:endParaRPr>
          </a:p>
        </p:txBody>
      </p:sp>
      <p:sp>
        <p:nvSpPr>
          <p:cNvPr id="10" name="Subtitle 9"/>
          <p:cNvSpPr>
            <a:spLocks noGrp="1"/>
          </p:cNvSpPr>
          <p:nvPr>
            <p:ph type="subTitle" idx="1"/>
          </p:nvPr>
        </p:nvSpPr>
        <p:spPr>
          <a:xfrm>
            <a:off x="873350" y="2380100"/>
            <a:ext cx="4961100" cy="717900"/>
          </a:xfrm>
        </p:spPr>
        <p:txBody>
          <a:bodyPr/>
          <a:lstStyle/>
          <a:p>
            <a:pPr algn="ctr"/>
            <a:r>
              <a:rPr lang="en-US" dirty="0" err="1">
                <a:solidFill>
                  <a:schemeClr val="accent2"/>
                </a:solidFill>
                <a:latin typeface="Pacifico" panose="020B0604020202020204" charset="0"/>
              </a:rPr>
              <a:t>Kiểm</a:t>
            </a:r>
            <a:r>
              <a:rPr lang="en-US" dirty="0">
                <a:solidFill>
                  <a:schemeClr val="accent2"/>
                </a:solidFill>
                <a:latin typeface="Pacifico" panose="020B0604020202020204" charset="0"/>
              </a:rPr>
              <a:t> </a:t>
            </a:r>
            <a:r>
              <a:rPr lang="en-US" dirty="0" err="1">
                <a:solidFill>
                  <a:schemeClr val="accent2"/>
                </a:solidFill>
                <a:latin typeface="Pacifico" panose="020B0604020202020204" charset="0"/>
              </a:rPr>
              <a:t>tra</a:t>
            </a:r>
            <a:r>
              <a:rPr lang="en-US" dirty="0">
                <a:solidFill>
                  <a:schemeClr val="accent2"/>
                </a:solidFill>
                <a:latin typeface="Pacifico" panose="020B0604020202020204" charset="0"/>
              </a:rPr>
              <a:t> </a:t>
            </a:r>
            <a:r>
              <a:rPr lang="en-US" dirty="0" err="1">
                <a:solidFill>
                  <a:schemeClr val="accent2"/>
                </a:solidFill>
                <a:latin typeface="Pacifico" panose="020B0604020202020204" charset="0"/>
              </a:rPr>
              <a:t>và</a:t>
            </a:r>
            <a:r>
              <a:rPr lang="en-US" dirty="0">
                <a:solidFill>
                  <a:schemeClr val="accent2"/>
                </a:solidFill>
                <a:latin typeface="Pacifico" panose="020B0604020202020204" charset="0"/>
              </a:rPr>
              <a:t> </a:t>
            </a:r>
            <a:r>
              <a:rPr lang="en-US" dirty="0" err="1">
                <a:solidFill>
                  <a:schemeClr val="accent2"/>
                </a:solidFill>
                <a:latin typeface="Pacifico" panose="020B0604020202020204" charset="0"/>
              </a:rPr>
              <a:t>đếm</a:t>
            </a:r>
            <a:r>
              <a:rPr lang="en-US" dirty="0">
                <a:solidFill>
                  <a:schemeClr val="accent2"/>
                </a:solidFill>
                <a:latin typeface="Pacifico" panose="020B0604020202020204" charset="0"/>
              </a:rPr>
              <a:t> </a:t>
            </a:r>
            <a:r>
              <a:rPr lang="en-US" dirty="0" err="1">
                <a:solidFill>
                  <a:schemeClr val="accent2"/>
                </a:solidFill>
                <a:latin typeface="Pacifico" panose="020B0604020202020204" charset="0"/>
              </a:rPr>
              <a:t>vật</a:t>
            </a:r>
            <a:endParaRPr lang="vi-VN" dirty="0">
              <a:solidFill>
                <a:schemeClr val="accent2"/>
              </a:solidFill>
              <a:latin typeface="Pacifico" panose="020B0604020202020204" charset="0"/>
            </a:endParaRPr>
          </a:p>
        </p:txBody>
      </p:sp>
      <p:sp>
        <p:nvSpPr>
          <p:cNvPr id="11" name="Subtitle 10"/>
          <p:cNvSpPr>
            <a:spLocks noGrp="1"/>
          </p:cNvSpPr>
          <p:nvPr>
            <p:ph type="subTitle" idx="2"/>
          </p:nvPr>
        </p:nvSpPr>
        <p:spPr>
          <a:xfrm>
            <a:off x="6464450" y="2380100"/>
            <a:ext cx="4960800" cy="717900"/>
          </a:xfrm>
        </p:spPr>
        <p:txBody>
          <a:bodyPr/>
          <a:lstStyle/>
          <a:p>
            <a:pPr lvl="0" algn="ctr"/>
            <a:r>
              <a:rPr lang="en-US" dirty="0" err="1">
                <a:solidFill>
                  <a:schemeClr val="accent3"/>
                </a:solidFill>
                <a:latin typeface="Pacifico" panose="020B0604020202020204" charset="0"/>
              </a:rPr>
              <a:t>Định</a:t>
            </a:r>
            <a:r>
              <a:rPr lang="en-US" dirty="0">
                <a:solidFill>
                  <a:schemeClr val="accent3"/>
                </a:solidFill>
                <a:latin typeface="Pacifico" panose="020B0604020202020204" charset="0"/>
              </a:rPr>
              <a:t> </a:t>
            </a:r>
            <a:r>
              <a:rPr lang="en-US" dirty="0" err="1">
                <a:solidFill>
                  <a:schemeClr val="accent3"/>
                </a:solidFill>
                <a:latin typeface="Pacifico" panose="020B0604020202020204" charset="0"/>
              </a:rPr>
              <a:t>vị</a:t>
            </a:r>
            <a:r>
              <a:rPr lang="en-US" dirty="0">
                <a:solidFill>
                  <a:schemeClr val="accent3"/>
                </a:solidFill>
                <a:latin typeface="Pacifico" panose="020B0604020202020204" charset="0"/>
              </a:rPr>
              <a:t> </a:t>
            </a:r>
            <a:r>
              <a:rPr lang="en-US" dirty="0" err="1">
                <a:solidFill>
                  <a:schemeClr val="accent3"/>
                </a:solidFill>
                <a:latin typeface="Pacifico" panose="020B0604020202020204" charset="0"/>
              </a:rPr>
              <a:t>và</a:t>
            </a:r>
            <a:r>
              <a:rPr lang="en-US" dirty="0">
                <a:solidFill>
                  <a:schemeClr val="accent3"/>
                </a:solidFill>
                <a:latin typeface="Pacifico" panose="020B0604020202020204" charset="0"/>
              </a:rPr>
              <a:t> </a:t>
            </a:r>
            <a:r>
              <a:rPr lang="en-US" dirty="0" err="1">
                <a:solidFill>
                  <a:schemeClr val="accent3"/>
                </a:solidFill>
                <a:latin typeface="Pacifico" panose="020B0604020202020204" charset="0"/>
              </a:rPr>
              <a:t>lưu</a:t>
            </a:r>
            <a:r>
              <a:rPr lang="en-US" dirty="0">
                <a:solidFill>
                  <a:schemeClr val="accent3"/>
                </a:solidFill>
                <a:latin typeface="Pacifico" panose="020B0604020202020204" charset="0"/>
              </a:rPr>
              <a:t> </a:t>
            </a:r>
            <a:r>
              <a:rPr lang="en-US" dirty="0" err="1">
                <a:solidFill>
                  <a:schemeClr val="accent3"/>
                </a:solidFill>
                <a:latin typeface="Pacifico" panose="020B0604020202020204" charset="0"/>
              </a:rPr>
              <a:t>trữ</a:t>
            </a:r>
            <a:r>
              <a:rPr lang="en-US" dirty="0">
                <a:solidFill>
                  <a:schemeClr val="accent3"/>
                </a:solidFill>
                <a:latin typeface="Pacifico" panose="020B0604020202020204" charset="0"/>
              </a:rPr>
              <a:t> </a:t>
            </a:r>
            <a:r>
              <a:rPr lang="en-US" dirty="0" err="1">
                <a:solidFill>
                  <a:schemeClr val="accent3"/>
                </a:solidFill>
                <a:latin typeface="Pacifico" panose="020B0604020202020204" charset="0"/>
              </a:rPr>
              <a:t>vật</a:t>
            </a:r>
            <a:r>
              <a:rPr lang="en-US" dirty="0">
                <a:solidFill>
                  <a:schemeClr val="accent3"/>
                </a:solidFill>
                <a:latin typeface="Pacifico" panose="020B0604020202020204" charset="0"/>
              </a:rPr>
              <a:t> </a:t>
            </a:r>
            <a:r>
              <a:rPr lang="en-US" dirty="0" err="1">
                <a:solidFill>
                  <a:schemeClr val="accent3"/>
                </a:solidFill>
                <a:latin typeface="Pacifico" panose="020B0604020202020204" charset="0"/>
              </a:rPr>
              <a:t>liệu</a:t>
            </a:r>
            <a:endParaRPr lang="vi-VN" dirty="0">
              <a:solidFill>
                <a:schemeClr val="accent3"/>
              </a:solidFill>
              <a:latin typeface="Pacifico" panose="020B0604020202020204" charset="0"/>
            </a:endParaRPr>
          </a:p>
          <a:p>
            <a:pPr algn="ctr"/>
            <a:endParaRPr lang="vi-VN" dirty="0">
              <a:solidFill>
                <a:schemeClr val="accent3"/>
              </a:solidFill>
              <a:latin typeface="Pacifico" panose="020B0604020202020204" charset="0"/>
            </a:endParaRPr>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8157" y="3098000"/>
            <a:ext cx="4571486" cy="3129563"/>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74199" y="3097999"/>
            <a:ext cx="4541301" cy="3129563"/>
          </a:xfrm>
          <a:prstGeom prst="rect">
            <a:avLst/>
          </a:prstGeom>
        </p:spPr>
      </p:pic>
    </p:spTree>
    <p:extLst>
      <p:ext uri="{BB962C8B-B14F-4D97-AF65-F5344CB8AC3E}">
        <p14:creationId xmlns:p14="http://schemas.microsoft.com/office/powerpoint/2010/main" val="33261673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37"/>
          <p:cNvSpPr txBox="1">
            <a:spLocks noGrp="1"/>
          </p:cNvSpPr>
          <p:nvPr>
            <p:ph type="title"/>
          </p:nvPr>
        </p:nvSpPr>
        <p:spPr>
          <a:xfrm>
            <a:off x="505504" y="1652009"/>
            <a:ext cx="3893127" cy="1768800"/>
          </a:xfrm>
          <a:prstGeom prst="rect">
            <a:avLst/>
          </a:prstGeom>
        </p:spPr>
        <p:txBody>
          <a:bodyPr spcFirstLastPara="1" wrap="square" lIns="121900" tIns="121900" rIns="121900" bIns="121900" anchor="t" anchorCtr="0">
            <a:noAutofit/>
          </a:bodyPr>
          <a:lstStyle/>
          <a:p>
            <a:pPr algn="ctr"/>
            <a:r>
              <a:rPr lang="en-US" dirty="0" err="1">
                <a:solidFill>
                  <a:schemeClr val="accent3"/>
                </a:solidFill>
                <a:latin typeface="Pacifico" panose="020B0604020202020204" charset="0"/>
              </a:rPr>
              <a:t>Tổng</a:t>
            </a:r>
            <a:r>
              <a:rPr lang="en-US" dirty="0">
                <a:solidFill>
                  <a:schemeClr val="accent3"/>
                </a:solidFill>
                <a:latin typeface="Pacifico" panose="020B0604020202020204" charset="0"/>
              </a:rPr>
              <a:t> </a:t>
            </a:r>
            <a:r>
              <a:rPr lang="en-US" dirty="0" err="1">
                <a:solidFill>
                  <a:schemeClr val="accent3"/>
                </a:solidFill>
                <a:latin typeface="Pacifico" panose="020B0604020202020204" charset="0"/>
              </a:rPr>
              <a:t>quát</a:t>
            </a:r>
            <a:r>
              <a:rPr lang="en-US" dirty="0">
                <a:solidFill>
                  <a:schemeClr val="accent3"/>
                </a:solidFill>
                <a:latin typeface="Pacifico" panose="020B0604020202020204" charset="0"/>
              </a:rPr>
              <a:t>:</a:t>
            </a:r>
            <a:r>
              <a:rPr lang="vi-VN" dirty="0">
                <a:solidFill>
                  <a:schemeClr val="accent3"/>
                </a:solidFill>
                <a:latin typeface="Pacifico" panose="020B0604020202020204" charset="0"/>
              </a:rPr>
              <a:t/>
            </a:r>
            <a:br>
              <a:rPr lang="vi-VN" dirty="0">
                <a:solidFill>
                  <a:schemeClr val="accent3"/>
                </a:solidFill>
                <a:latin typeface="Pacifico" panose="020B0604020202020204" charset="0"/>
              </a:rPr>
            </a:br>
            <a:endParaRPr dirty="0">
              <a:solidFill>
                <a:schemeClr val="accent3"/>
              </a:solidFill>
              <a:latin typeface="Pacifico" panose="020B0604020202020204" charset="0"/>
            </a:endParaRPr>
          </a:p>
        </p:txBody>
      </p:sp>
      <p:sp>
        <p:nvSpPr>
          <p:cNvPr id="906" name="Google Shape;906;p37"/>
          <p:cNvSpPr txBox="1">
            <a:spLocks noGrp="1"/>
          </p:cNvSpPr>
          <p:nvPr>
            <p:ph type="body" idx="1"/>
          </p:nvPr>
        </p:nvSpPr>
        <p:spPr>
          <a:xfrm>
            <a:off x="186850" y="2637018"/>
            <a:ext cx="5581500" cy="1984500"/>
          </a:xfrm>
          <a:prstGeom prst="rect">
            <a:avLst/>
          </a:prstGeom>
        </p:spPr>
        <p:txBody>
          <a:bodyPr spcFirstLastPara="1" wrap="square" lIns="121900" tIns="121900" rIns="121900" bIns="121900" anchor="t" anchorCtr="0">
            <a:noAutofit/>
          </a:bodyPr>
          <a:lstStyle/>
          <a:p>
            <a:pPr marL="0" indent="0" algn="ctr">
              <a:spcAft>
                <a:spcPts val="2100"/>
              </a:spcAft>
              <a:buNone/>
            </a:pPr>
            <a:r>
              <a:rPr lang="en-US" sz="2000" dirty="0" err="1"/>
              <a:t>VinFast</a:t>
            </a:r>
            <a:r>
              <a:rPr lang="en-US" sz="2000" dirty="0"/>
              <a:t> </a:t>
            </a:r>
            <a:r>
              <a:rPr lang="en-US" sz="2000" dirty="0" err="1"/>
              <a:t>là</a:t>
            </a:r>
            <a:r>
              <a:rPr lang="en-US" sz="2000" dirty="0"/>
              <a:t> </a:t>
            </a:r>
            <a:r>
              <a:rPr lang="en-US" sz="2000" dirty="0" err="1"/>
              <a:t>một</a:t>
            </a:r>
            <a:r>
              <a:rPr lang="en-US" sz="2000" dirty="0"/>
              <a:t> </a:t>
            </a:r>
            <a:r>
              <a:rPr lang="en-US" sz="2000" dirty="0" err="1"/>
              <a:t>công</a:t>
            </a:r>
            <a:r>
              <a:rPr lang="en-US" sz="2000" dirty="0"/>
              <a:t> ty ô </a:t>
            </a:r>
            <a:r>
              <a:rPr lang="en-US" sz="2000" dirty="0" err="1"/>
              <a:t>tô</a:t>
            </a:r>
            <a:r>
              <a:rPr lang="en-US" sz="2000" dirty="0"/>
              <a:t> </a:t>
            </a:r>
            <a:r>
              <a:rPr lang="en-US" sz="2000" dirty="0" err="1"/>
              <a:t>và</a:t>
            </a:r>
            <a:r>
              <a:rPr lang="en-US" sz="2000" dirty="0"/>
              <a:t> </a:t>
            </a:r>
            <a:r>
              <a:rPr lang="en-US" sz="2000" dirty="0" err="1"/>
              <a:t>xe</a:t>
            </a:r>
            <a:r>
              <a:rPr lang="en-US" sz="2000" dirty="0"/>
              <a:t> </a:t>
            </a:r>
            <a:r>
              <a:rPr lang="en-US" sz="2000" dirty="0" err="1"/>
              <a:t>máy</a:t>
            </a:r>
            <a:r>
              <a:rPr lang="en-US" sz="2000" dirty="0"/>
              <a:t> </a:t>
            </a:r>
            <a:r>
              <a:rPr lang="en-US" sz="2000" dirty="0" err="1"/>
              <a:t>điện</a:t>
            </a:r>
            <a:r>
              <a:rPr lang="en-US" sz="2000" dirty="0"/>
              <a:t> </a:t>
            </a:r>
            <a:r>
              <a:rPr lang="en-US" sz="2000" dirty="0" err="1"/>
              <a:t>đa</a:t>
            </a:r>
            <a:r>
              <a:rPr lang="en-US" sz="2000" dirty="0"/>
              <a:t> </a:t>
            </a:r>
            <a:r>
              <a:rPr lang="en-US" sz="2000" dirty="0" err="1"/>
              <a:t>năng</a:t>
            </a:r>
            <a:r>
              <a:rPr lang="en-US" sz="2000" dirty="0"/>
              <a:t>, </a:t>
            </a:r>
            <a:r>
              <a:rPr lang="en-US" sz="2000" dirty="0" err="1"/>
              <a:t>chủ</a:t>
            </a:r>
            <a:r>
              <a:rPr lang="en-US" sz="2000" dirty="0"/>
              <a:t> </a:t>
            </a:r>
            <a:r>
              <a:rPr lang="en-US" sz="2000" dirty="0" err="1"/>
              <a:t>yếu</a:t>
            </a:r>
            <a:r>
              <a:rPr lang="en-US" sz="2000" dirty="0"/>
              <a:t> </a:t>
            </a:r>
            <a:r>
              <a:rPr lang="en-US" sz="2000" dirty="0" err="1"/>
              <a:t>hoạt</a:t>
            </a:r>
            <a:r>
              <a:rPr lang="en-US" sz="2000" dirty="0"/>
              <a:t> </a:t>
            </a:r>
            <a:r>
              <a:rPr lang="en-US" sz="2000" dirty="0" err="1"/>
              <a:t>động</a:t>
            </a:r>
            <a:r>
              <a:rPr lang="en-US" sz="2000" dirty="0"/>
              <a:t> </a:t>
            </a:r>
            <a:r>
              <a:rPr lang="en-US" sz="2000" dirty="0" err="1"/>
              <a:t>trong</a:t>
            </a:r>
            <a:r>
              <a:rPr lang="en-US" sz="2000" dirty="0"/>
              <a:t> </a:t>
            </a:r>
            <a:r>
              <a:rPr lang="en-US" sz="2000" dirty="0" err="1"/>
              <a:t>lĩnh</a:t>
            </a:r>
            <a:r>
              <a:rPr lang="en-US" sz="2000" dirty="0"/>
              <a:t> </a:t>
            </a:r>
            <a:r>
              <a:rPr lang="en-US" sz="2000" dirty="0" err="1"/>
              <a:t>vực</a:t>
            </a:r>
            <a:r>
              <a:rPr lang="en-US" sz="2000" dirty="0"/>
              <a:t> </a:t>
            </a:r>
            <a:r>
              <a:rPr lang="en-US" sz="2000" dirty="0" err="1"/>
              <a:t>sản</a:t>
            </a:r>
            <a:r>
              <a:rPr lang="en-US" sz="2000" dirty="0"/>
              <a:t> </a:t>
            </a:r>
            <a:r>
              <a:rPr lang="en-US" sz="2000" dirty="0" err="1"/>
              <a:t>xuất</a:t>
            </a:r>
            <a:r>
              <a:rPr lang="en-US" sz="2000" dirty="0"/>
              <a:t>, </a:t>
            </a:r>
            <a:r>
              <a:rPr lang="en-US" sz="2000" dirty="0" err="1"/>
              <a:t>kinh</a:t>
            </a:r>
            <a:r>
              <a:rPr lang="en-US" sz="2000" dirty="0"/>
              <a:t> </a:t>
            </a:r>
            <a:r>
              <a:rPr lang="en-US" sz="2000" dirty="0" err="1"/>
              <a:t>doanh</a:t>
            </a:r>
            <a:r>
              <a:rPr lang="en-US" sz="2000" dirty="0"/>
              <a:t> </a:t>
            </a:r>
            <a:r>
              <a:rPr lang="en-US" sz="2000" dirty="0" err="1"/>
              <a:t>và</a:t>
            </a:r>
            <a:r>
              <a:rPr lang="en-US" sz="2000" dirty="0"/>
              <a:t> </a:t>
            </a:r>
            <a:r>
              <a:rPr lang="en-US" sz="2000" dirty="0" err="1"/>
              <a:t>phát</a:t>
            </a:r>
            <a:r>
              <a:rPr lang="en-US" sz="2000" dirty="0"/>
              <a:t> </a:t>
            </a:r>
            <a:r>
              <a:rPr lang="en-US" sz="2000" dirty="0" err="1"/>
              <a:t>triển</a:t>
            </a:r>
            <a:r>
              <a:rPr lang="en-US" sz="2000" dirty="0"/>
              <a:t> </a:t>
            </a:r>
            <a:r>
              <a:rPr lang="en-US" sz="2000" dirty="0" err="1"/>
              <a:t>các</a:t>
            </a:r>
            <a:r>
              <a:rPr lang="en-US" sz="2000" dirty="0"/>
              <a:t> </a:t>
            </a:r>
            <a:r>
              <a:rPr lang="en-US" sz="2000" dirty="0" err="1"/>
              <a:t>sản</a:t>
            </a:r>
            <a:r>
              <a:rPr lang="en-US" sz="2000" dirty="0"/>
              <a:t> </a:t>
            </a:r>
            <a:r>
              <a:rPr lang="en-US" sz="2000" dirty="0" err="1"/>
              <a:t>phẩm</a:t>
            </a:r>
            <a:r>
              <a:rPr lang="en-US" sz="2000" dirty="0"/>
              <a:t> ô </a:t>
            </a:r>
            <a:r>
              <a:rPr lang="en-US" sz="2000" dirty="0" err="1"/>
              <a:t>tô</a:t>
            </a:r>
            <a:r>
              <a:rPr lang="en-US" sz="2000" dirty="0"/>
              <a:t> </a:t>
            </a:r>
            <a:r>
              <a:rPr lang="en-US" sz="2000" dirty="0" err="1"/>
              <a:t>và</a:t>
            </a:r>
            <a:r>
              <a:rPr lang="en-US" sz="2000" dirty="0"/>
              <a:t> </a:t>
            </a:r>
            <a:r>
              <a:rPr lang="en-US" sz="2000" dirty="0" err="1"/>
              <a:t>xe</a:t>
            </a:r>
            <a:r>
              <a:rPr lang="en-US" sz="2000" dirty="0"/>
              <a:t> </a:t>
            </a:r>
            <a:r>
              <a:rPr lang="en-US" sz="2000" dirty="0" err="1"/>
              <a:t>máy</a:t>
            </a:r>
            <a:r>
              <a:rPr lang="en-US" sz="2000" dirty="0"/>
              <a:t> </a:t>
            </a:r>
            <a:r>
              <a:rPr lang="en-US" sz="2000" dirty="0" err="1"/>
              <a:t>điện</a:t>
            </a:r>
            <a:r>
              <a:rPr lang="en-US" sz="2000" dirty="0"/>
              <a:t>. </a:t>
            </a:r>
            <a:r>
              <a:rPr lang="en-US" sz="2000" dirty="0" err="1"/>
              <a:t>Công</a:t>
            </a:r>
            <a:r>
              <a:rPr lang="en-US" sz="2000" dirty="0"/>
              <a:t> ty </a:t>
            </a:r>
            <a:r>
              <a:rPr lang="en-US" sz="2000" dirty="0" err="1"/>
              <a:t>cũng</a:t>
            </a:r>
            <a:r>
              <a:rPr lang="en-US" sz="2000" dirty="0"/>
              <a:t> </a:t>
            </a:r>
            <a:r>
              <a:rPr lang="en-US" sz="2000" dirty="0" err="1"/>
              <a:t>đang</a:t>
            </a:r>
            <a:r>
              <a:rPr lang="en-US" sz="2000" dirty="0"/>
              <a:t> </a:t>
            </a:r>
            <a:r>
              <a:rPr lang="en-US" sz="2000" dirty="0" err="1"/>
              <a:t>đầu</a:t>
            </a:r>
            <a:r>
              <a:rPr lang="en-US" sz="2000" dirty="0"/>
              <a:t> </a:t>
            </a:r>
            <a:r>
              <a:rPr lang="en-US" sz="2000" dirty="0" err="1"/>
              <a:t>tư</a:t>
            </a:r>
            <a:r>
              <a:rPr lang="en-US" sz="2000" dirty="0"/>
              <a:t> </a:t>
            </a:r>
            <a:r>
              <a:rPr lang="en-US" sz="2000" dirty="0" err="1"/>
              <a:t>vào</a:t>
            </a:r>
            <a:r>
              <a:rPr lang="en-US" sz="2000" dirty="0"/>
              <a:t> </a:t>
            </a:r>
            <a:r>
              <a:rPr lang="en-US" sz="2000" dirty="0" err="1"/>
              <a:t>hạ</a:t>
            </a:r>
            <a:r>
              <a:rPr lang="en-US" sz="2000" dirty="0"/>
              <a:t> </a:t>
            </a:r>
            <a:r>
              <a:rPr lang="en-US" sz="2000" dirty="0" err="1"/>
              <a:t>tầng</a:t>
            </a:r>
            <a:r>
              <a:rPr lang="en-US" sz="2000" dirty="0"/>
              <a:t> </a:t>
            </a:r>
            <a:r>
              <a:rPr lang="en-US" sz="2000" dirty="0" err="1"/>
              <a:t>sạc</a:t>
            </a:r>
            <a:r>
              <a:rPr lang="en-US" sz="2000" dirty="0"/>
              <a:t> </a:t>
            </a:r>
            <a:r>
              <a:rPr lang="en-US" sz="2000" dirty="0" err="1"/>
              <a:t>điện</a:t>
            </a:r>
            <a:r>
              <a:rPr lang="en-US" sz="2000" dirty="0"/>
              <a:t> </a:t>
            </a:r>
            <a:r>
              <a:rPr lang="en-US" sz="2000" dirty="0" err="1"/>
              <a:t>và</a:t>
            </a:r>
            <a:r>
              <a:rPr lang="en-US" sz="2000" dirty="0"/>
              <a:t> </a:t>
            </a:r>
            <a:r>
              <a:rPr lang="en-US" sz="2000" dirty="0" err="1"/>
              <a:t>nghiên</a:t>
            </a:r>
            <a:r>
              <a:rPr lang="en-US" sz="2000" dirty="0"/>
              <a:t> </a:t>
            </a:r>
            <a:r>
              <a:rPr lang="en-US" sz="2000" dirty="0" err="1"/>
              <a:t>cứu</a:t>
            </a:r>
            <a:r>
              <a:rPr lang="en-US" sz="2000" dirty="0"/>
              <a:t> </a:t>
            </a:r>
            <a:r>
              <a:rPr lang="en-US" sz="2000" dirty="0" err="1"/>
              <a:t>và</a:t>
            </a:r>
            <a:r>
              <a:rPr lang="en-US" sz="2000" dirty="0"/>
              <a:t> </a:t>
            </a:r>
            <a:r>
              <a:rPr lang="en-US" sz="2000" dirty="0" err="1"/>
              <a:t>phát</a:t>
            </a:r>
            <a:r>
              <a:rPr lang="en-US" sz="2000" dirty="0"/>
              <a:t> </a:t>
            </a:r>
            <a:r>
              <a:rPr lang="en-US" sz="2000" dirty="0" err="1"/>
              <a:t>triển</a:t>
            </a:r>
            <a:r>
              <a:rPr lang="en-US" sz="2000" dirty="0"/>
              <a:t> </a:t>
            </a:r>
            <a:r>
              <a:rPr lang="en-US" sz="2000" dirty="0" err="1"/>
              <a:t>để</a:t>
            </a:r>
            <a:r>
              <a:rPr lang="en-US" sz="2000" dirty="0"/>
              <a:t> </a:t>
            </a:r>
            <a:r>
              <a:rPr lang="en-US" sz="2000" dirty="0" err="1"/>
              <a:t>đáp</a:t>
            </a:r>
            <a:r>
              <a:rPr lang="en-US" sz="2000" dirty="0"/>
              <a:t> </a:t>
            </a:r>
            <a:r>
              <a:rPr lang="en-US" sz="2000" dirty="0" err="1"/>
              <a:t>ứng</a:t>
            </a:r>
            <a:r>
              <a:rPr lang="en-US" sz="2000" dirty="0"/>
              <a:t> </a:t>
            </a:r>
            <a:r>
              <a:rPr lang="en-US" sz="2000" dirty="0" err="1"/>
              <a:t>nhu</a:t>
            </a:r>
            <a:r>
              <a:rPr lang="en-US" sz="2000" dirty="0"/>
              <a:t> </a:t>
            </a:r>
            <a:r>
              <a:rPr lang="en-US" sz="2000" dirty="0" err="1"/>
              <a:t>cầu</a:t>
            </a:r>
            <a:r>
              <a:rPr lang="en-US" sz="2000" dirty="0"/>
              <a:t> </a:t>
            </a:r>
            <a:r>
              <a:rPr lang="en-US" sz="2000" dirty="0" err="1"/>
              <a:t>của</a:t>
            </a:r>
            <a:r>
              <a:rPr lang="en-US" sz="2000" dirty="0"/>
              <a:t> </a:t>
            </a:r>
            <a:r>
              <a:rPr lang="en-US" sz="2000" dirty="0" err="1"/>
              <a:t>thị</a:t>
            </a:r>
            <a:r>
              <a:rPr lang="en-US" sz="2000" dirty="0"/>
              <a:t> </a:t>
            </a:r>
            <a:r>
              <a:rPr lang="en-US" sz="2000" dirty="0" err="1"/>
              <a:t>trường</a:t>
            </a:r>
            <a:r>
              <a:rPr lang="en-US" sz="2000" dirty="0"/>
              <a:t> </a:t>
            </a:r>
            <a:r>
              <a:rPr lang="en-US" sz="2000" dirty="0" err="1"/>
              <a:t>trong</a:t>
            </a:r>
            <a:r>
              <a:rPr lang="en-US" sz="2000" dirty="0"/>
              <a:t> </a:t>
            </a:r>
            <a:r>
              <a:rPr lang="en-US" sz="2000" dirty="0" err="1"/>
              <a:t>tương</a:t>
            </a:r>
            <a:r>
              <a:rPr lang="en-US" sz="2000" dirty="0"/>
              <a:t> </a:t>
            </a:r>
            <a:r>
              <a:rPr lang="en-US" sz="2000" dirty="0" err="1"/>
              <a:t>lai</a:t>
            </a:r>
            <a:r>
              <a:rPr lang="en-US" sz="2000" dirty="0"/>
              <a:t>.</a:t>
            </a:r>
            <a:endParaRPr lang="vi-VN" sz="2000" dirty="0"/>
          </a:p>
          <a:p>
            <a:pPr marL="0" lvl="0" indent="0" algn="ctr" rtl="0">
              <a:spcBef>
                <a:spcPts val="0"/>
              </a:spcBef>
              <a:spcAft>
                <a:spcPts val="2100"/>
              </a:spcAft>
              <a:buNone/>
            </a:pPr>
            <a:endParaRPr sz="2000" dirty="0"/>
          </a:p>
        </p:txBody>
      </p:sp>
      <p:grpSp>
        <p:nvGrpSpPr>
          <p:cNvPr id="907" name="Google Shape;907;p37"/>
          <p:cNvGrpSpPr/>
          <p:nvPr/>
        </p:nvGrpSpPr>
        <p:grpSpPr>
          <a:xfrm>
            <a:off x="6530498" y="1399440"/>
            <a:ext cx="5172723" cy="4287356"/>
            <a:chOff x="2776099" y="-1223883"/>
            <a:chExt cx="7171389" cy="5943930"/>
          </a:xfrm>
        </p:grpSpPr>
        <p:sp>
          <p:nvSpPr>
            <p:cNvPr id="908" name="Google Shape;908;p37"/>
            <p:cNvSpPr/>
            <p:nvPr/>
          </p:nvSpPr>
          <p:spPr>
            <a:xfrm>
              <a:off x="5388564" y="3781390"/>
              <a:ext cx="1934225" cy="771934"/>
            </a:xfrm>
            <a:prstGeom prst="trapezoid">
              <a:avLst>
                <a:gd name="adj" fmla="val 15083"/>
              </a:avLst>
            </a:prstGeom>
            <a:noFill/>
            <a:ln w="38100" cap="flat" cmpd="sng">
              <a:solidFill>
                <a:schemeClr val="accent2"/>
              </a:solidFill>
              <a:prstDash val="solid"/>
              <a:miter lim="800000"/>
              <a:headEnd type="none" w="sm" len="sm"/>
              <a:tailEnd type="none" w="sm" len="sm"/>
            </a:ln>
            <a:effectLst>
              <a:outerShdw blurRad="642938" dist="190500" algn="ctr" rotWithShape="0">
                <a:schemeClr val="accent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909" name="Google Shape;909;p37"/>
            <p:cNvSpPr/>
            <p:nvPr/>
          </p:nvSpPr>
          <p:spPr>
            <a:xfrm>
              <a:off x="5169755" y="4551388"/>
              <a:ext cx="2396438" cy="168658"/>
            </a:xfrm>
            <a:prstGeom prst="trapezoid">
              <a:avLst>
                <a:gd name="adj" fmla="val 142327"/>
              </a:avLst>
            </a:prstGeom>
            <a:noFill/>
            <a:ln w="38100" cap="flat" cmpd="sng">
              <a:solidFill>
                <a:schemeClr val="accent2"/>
              </a:solidFill>
              <a:prstDash val="solid"/>
              <a:miter lim="800000"/>
              <a:headEnd type="none" w="sm" len="sm"/>
              <a:tailEnd type="none" w="sm" len="sm"/>
            </a:ln>
            <a:effectLst>
              <a:outerShdw blurRad="642938" dist="190500" algn="ctr" rotWithShape="0">
                <a:schemeClr val="accent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910" name="Google Shape;910;p37"/>
            <p:cNvGrpSpPr/>
            <p:nvPr/>
          </p:nvGrpSpPr>
          <p:grpSpPr>
            <a:xfrm>
              <a:off x="2776099" y="-1223883"/>
              <a:ext cx="7171389" cy="5005294"/>
              <a:chOff x="5742750" y="2283128"/>
              <a:chExt cx="3956410" cy="2777787"/>
            </a:xfrm>
          </p:grpSpPr>
          <p:sp>
            <p:nvSpPr>
              <p:cNvPr id="911" name="Google Shape;911;p37"/>
              <p:cNvSpPr/>
              <p:nvPr/>
            </p:nvSpPr>
            <p:spPr>
              <a:xfrm>
                <a:off x="5742760" y="2283128"/>
                <a:ext cx="3956400" cy="2777700"/>
              </a:xfrm>
              <a:prstGeom prst="roundRect">
                <a:avLst>
                  <a:gd name="adj" fmla="val 3377"/>
                </a:avLst>
              </a:prstGeom>
              <a:noFill/>
              <a:ln w="38100" cap="flat" cmpd="sng">
                <a:solidFill>
                  <a:schemeClr val="accent2"/>
                </a:solidFill>
                <a:prstDash val="solid"/>
                <a:miter lim="800000"/>
                <a:headEnd type="none" w="sm" len="sm"/>
                <a:tailEnd type="none" w="sm" len="sm"/>
              </a:ln>
              <a:effectLst>
                <a:outerShdw blurRad="642938" dist="190500" algn="ctr" rotWithShape="0">
                  <a:schemeClr val="accent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912" name="Google Shape;912;p37"/>
              <p:cNvSpPr/>
              <p:nvPr/>
            </p:nvSpPr>
            <p:spPr>
              <a:xfrm rot="10800000">
                <a:off x="5742750" y="4752515"/>
                <a:ext cx="3956400" cy="308400"/>
              </a:xfrm>
              <a:prstGeom prst="round2SameRect">
                <a:avLst>
                  <a:gd name="adj1" fmla="val 19571"/>
                  <a:gd name="adj2" fmla="val 0"/>
                </a:avLst>
              </a:prstGeom>
              <a:noFill/>
              <a:ln w="38100" cap="flat" cmpd="sng">
                <a:solidFill>
                  <a:schemeClr val="accent2"/>
                </a:solidFill>
                <a:prstDash val="solid"/>
                <a:miter lim="800000"/>
                <a:headEnd type="none" w="sm" len="sm"/>
                <a:tailEnd type="none" w="sm" len="sm"/>
              </a:ln>
              <a:effectLst>
                <a:outerShdw blurRad="642938" dist="190500" algn="ctr" rotWithShape="0">
                  <a:schemeClr val="accent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extLst>
      <p:ext uri="{BB962C8B-B14F-4D97-AF65-F5344CB8AC3E}">
        <p14:creationId xmlns:p14="http://schemas.microsoft.com/office/powerpoint/2010/main" val="35048892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Đánh</a:t>
            </a:r>
            <a:r>
              <a:rPr lang="en-US" dirty="0"/>
              <a:t> </a:t>
            </a:r>
            <a:r>
              <a:rPr lang="en-US" dirty="0" err="1"/>
              <a:t>giá</a:t>
            </a:r>
            <a:r>
              <a:rPr lang="en-US" dirty="0"/>
              <a:t> </a:t>
            </a:r>
            <a:r>
              <a:rPr lang="en-US" dirty="0" err="1"/>
              <a:t>hiện</a:t>
            </a:r>
            <a:r>
              <a:rPr lang="en-US" dirty="0"/>
              <a:t> </a:t>
            </a:r>
            <a:r>
              <a:rPr lang="en-US" dirty="0" err="1"/>
              <a:t>trạng</a:t>
            </a:r>
            <a:r>
              <a:rPr lang="en-US" dirty="0"/>
              <a:t> </a:t>
            </a:r>
            <a:endParaRPr lang="vi-VN" dirty="0"/>
          </a:p>
        </p:txBody>
      </p:sp>
      <p:sp>
        <p:nvSpPr>
          <p:cNvPr id="3" name="Subtitle 2"/>
          <p:cNvSpPr>
            <a:spLocks noGrp="1"/>
          </p:cNvSpPr>
          <p:nvPr>
            <p:ph type="subTitle" idx="1"/>
          </p:nvPr>
        </p:nvSpPr>
        <p:spPr>
          <a:xfrm>
            <a:off x="873350" y="1668212"/>
            <a:ext cx="4961100" cy="717900"/>
          </a:xfrm>
        </p:spPr>
        <p:txBody>
          <a:bodyPr/>
          <a:lstStyle/>
          <a:p>
            <a:pPr algn="ctr"/>
            <a:r>
              <a:rPr lang="en-US" dirty="0" err="1">
                <a:solidFill>
                  <a:schemeClr val="accent3"/>
                </a:solidFill>
                <a:latin typeface="Pacifico" panose="020B0604020202020204" charset="0"/>
              </a:rPr>
              <a:t>Thuận</a:t>
            </a:r>
            <a:r>
              <a:rPr lang="en-US" dirty="0">
                <a:solidFill>
                  <a:schemeClr val="accent3"/>
                </a:solidFill>
                <a:latin typeface="Pacifico" panose="020B0604020202020204" charset="0"/>
              </a:rPr>
              <a:t> </a:t>
            </a:r>
            <a:r>
              <a:rPr lang="en-US" dirty="0" err="1">
                <a:solidFill>
                  <a:schemeClr val="accent3"/>
                </a:solidFill>
                <a:latin typeface="Pacifico" panose="020B0604020202020204" charset="0"/>
              </a:rPr>
              <a:t>lợi</a:t>
            </a:r>
            <a:endParaRPr lang="vi-VN" dirty="0">
              <a:solidFill>
                <a:schemeClr val="accent3"/>
              </a:solidFill>
              <a:latin typeface="Pacifico" panose="020B0604020202020204" charset="0"/>
            </a:endParaRPr>
          </a:p>
        </p:txBody>
      </p:sp>
      <p:sp>
        <p:nvSpPr>
          <p:cNvPr id="4" name="Subtitle 3"/>
          <p:cNvSpPr>
            <a:spLocks noGrp="1"/>
          </p:cNvSpPr>
          <p:nvPr>
            <p:ph type="subTitle" idx="2"/>
          </p:nvPr>
        </p:nvSpPr>
        <p:spPr>
          <a:xfrm>
            <a:off x="6464146" y="1668212"/>
            <a:ext cx="4960800" cy="717900"/>
          </a:xfrm>
        </p:spPr>
        <p:txBody>
          <a:bodyPr/>
          <a:lstStyle/>
          <a:p>
            <a:pPr algn="ctr"/>
            <a:r>
              <a:rPr lang="en-US" dirty="0" err="1">
                <a:solidFill>
                  <a:schemeClr val="accent2"/>
                </a:solidFill>
                <a:latin typeface="Pacifico" panose="020B0604020202020204" charset="0"/>
              </a:rPr>
              <a:t>Khó</a:t>
            </a:r>
            <a:r>
              <a:rPr lang="en-US" dirty="0">
                <a:solidFill>
                  <a:schemeClr val="accent2"/>
                </a:solidFill>
                <a:latin typeface="Pacifico" panose="020B0604020202020204" charset="0"/>
              </a:rPr>
              <a:t> </a:t>
            </a:r>
            <a:r>
              <a:rPr lang="en-US" dirty="0" err="1">
                <a:solidFill>
                  <a:schemeClr val="accent2"/>
                </a:solidFill>
                <a:latin typeface="Pacifico" panose="020B0604020202020204" charset="0"/>
              </a:rPr>
              <a:t>khăn</a:t>
            </a:r>
            <a:endParaRPr lang="vi-VN" dirty="0">
              <a:solidFill>
                <a:schemeClr val="accent2"/>
              </a:solidFill>
              <a:latin typeface="Pacifico" panose="020B0604020202020204" charset="0"/>
            </a:endParaRPr>
          </a:p>
        </p:txBody>
      </p:sp>
      <p:sp>
        <p:nvSpPr>
          <p:cNvPr id="5" name="Text Placeholder 4"/>
          <p:cNvSpPr>
            <a:spLocks noGrp="1"/>
          </p:cNvSpPr>
          <p:nvPr>
            <p:ph type="body" idx="3"/>
          </p:nvPr>
        </p:nvSpPr>
        <p:spPr>
          <a:xfrm>
            <a:off x="873350" y="2376728"/>
            <a:ext cx="4960800" cy="3118500"/>
          </a:xfrm>
        </p:spPr>
        <p:txBody>
          <a:bodyPr/>
          <a:lstStyle/>
          <a:p>
            <a:pPr algn="ctr"/>
            <a:r>
              <a:rPr lang="en-US" dirty="0"/>
              <a:t>“</a:t>
            </a:r>
            <a:r>
              <a:rPr lang="en-US" dirty="0" err="1"/>
              <a:t>Tầm</a:t>
            </a:r>
            <a:r>
              <a:rPr lang="en-US" dirty="0"/>
              <a:t> </a:t>
            </a:r>
            <a:r>
              <a:rPr lang="en-US" dirty="0" err="1"/>
              <a:t>nhìn</a:t>
            </a:r>
            <a:r>
              <a:rPr lang="en-US" dirty="0"/>
              <a:t> </a:t>
            </a:r>
            <a:r>
              <a:rPr lang="en-US" dirty="0" err="1"/>
              <a:t>xa</a:t>
            </a:r>
            <a:r>
              <a:rPr lang="en-US" dirty="0"/>
              <a:t>” </a:t>
            </a:r>
            <a:r>
              <a:rPr lang="en-US" dirty="0" err="1"/>
              <a:t>trong</a:t>
            </a:r>
            <a:r>
              <a:rPr lang="en-US" dirty="0"/>
              <a:t> </a:t>
            </a:r>
            <a:r>
              <a:rPr lang="en-US" dirty="0" err="1"/>
              <a:t>mọi</a:t>
            </a:r>
            <a:r>
              <a:rPr lang="en-US" dirty="0"/>
              <a:t> </a:t>
            </a:r>
            <a:r>
              <a:rPr lang="en-US" dirty="0" err="1"/>
              <a:t>hoạt</a:t>
            </a:r>
            <a:r>
              <a:rPr lang="en-US" dirty="0"/>
              <a:t> </a:t>
            </a:r>
            <a:r>
              <a:rPr lang="en-US" dirty="0" err="1"/>
              <a:t>động</a:t>
            </a:r>
            <a:r>
              <a:rPr lang="en-US" dirty="0"/>
              <a:t> </a:t>
            </a:r>
            <a:r>
              <a:rPr lang="en-US" dirty="0" err="1"/>
              <a:t>kinh</a:t>
            </a:r>
            <a:r>
              <a:rPr lang="en-US" dirty="0"/>
              <a:t> </a:t>
            </a:r>
            <a:r>
              <a:rPr lang="en-US" dirty="0" err="1"/>
              <a:t>doanh</a:t>
            </a:r>
            <a:r>
              <a:rPr lang="en-US" dirty="0"/>
              <a:t> </a:t>
            </a:r>
            <a:r>
              <a:rPr lang="en-US" dirty="0" err="1"/>
              <a:t>sẽ</a:t>
            </a:r>
            <a:r>
              <a:rPr lang="en-US" dirty="0"/>
              <a:t> </a:t>
            </a:r>
            <a:r>
              <a:rPr lang="en-US" dirty="0" err="1"/>
              <a:t>giúp</a:t>
            </a:r>
            <a:r>
              <a:rPr lang="en-US" dirty="0"/>
              <a:t> </a:t>
            </a:r>
            <a:r>
              <a:rPr lang="en-US" dirty="0" err="1"/>
              <a:t>doanh</a:t>
            </a:r>
            <a:r>
              <a:rPr lang="en-US" dirty="0"/>
              <a:t> </a:t>
            </a:r>
            <a:r>
              <a:rPr lang="en-US" dirty="0" err="1"/>
              <a:t>nghiệp</a:t>
            </a:r>
            <a:r>
              <a:rPr lang="en-US" dirty="0"/>
              <a:t> </a:t>
            </a:r>
            <a:r>
              <a:rPr lang="en-US" dirty="0" err="1"/>
              <a:t>đo</a:t>
            </a:r>
            <a:r>
              <a:rPr lang="en-US" dirty="0"/>
              <a:t> </a:t>
            </a:r>
            <a:r>
              <a:rPr lang="en-US" dirty="0" err="1"/>
              <a:t>lường</a:t>
            </a:r>
            <a:r>
              <a:rPr lang="en-US" dirty="0"/>
              <a:t> </a:t>
            </a:r>
            <a:r>
              <a:rPr lang="en-US" dirty="0" err="1"/>
              <a:t>hiệu</a:t>
            </a:r>
            <a:r>
              <a:rPr lang="en-US" dirty="0"/>
              <a:t> </a:t>
            </a:r>
            <a:r>
              <a:rPr lang="en-US" dirty="0" err="1"/>
              <a:t>quả</a:t>
            </a:r>
            <a:r>
              <a:rPr lang="en-US" dirty="0"/>
              <a:t> </a:t>
            </a:r>
            <a:r>
              <a:rPr lang="en-US" dirty="0" err="1"/>
              <a:t>hoạt</a:t>
            </a:r>
            <a:r>
              <a:rPr lang="en-US" dirty="0"/>
              <a:t> </a:t>
            </a:r>
            <a:r>
              <a:rPr lang="en-US" dirty="0" err="1"/>
              <a:t>động</a:t>
            </a:r>
            <a:r>
              <a:rPr lang="en-US" dirty="0"/>
              <a:t> </a:t>
            </a:r>
            <a:r>
              <a:rPr lang="en-US" dirty="0" err="1"/>
              <a:t>và</a:t>
            </a:r>
            <a:r>
              <a:rPr lang="en-US" dirty="0"/>
              <a:t> </a:t>
            </a:r>
            <a:r>
              <a:rPr lang="en-US" dirty="0" err="1"/>
              <a:t>rủi</a:t>
            </a:r>
            <a:r>
              <a:rPr lang="en-US" dirty="0"/>
              <a:t> </a:t>
            </a:r>
            <a:r>
              <a:rPr lang="en-US" dirty="0" err="1"/>
              <a:t>ro</a:t>
            </a:r>
            <a:r>
              <a:rPr lang="en-US" dirty="0"/>
              <a:t> </a:t>
            </a:r>
            <a:r>
              <a:rPr lang="en-US" dirty="0" err="1"/>
              <a:t>trong</a:t>
            </a:r>
            <a:r>
              <a:rPr lang="en-US" dirty="0"/>
              <a:t> </a:t>
            </a:r>
            <a:r>
              <a:rPr lang="en-US" dirty="0" err="1"/>
              <a:t>tương</a:t>
            </a:r>
            <a:r>
              <a:rPr lang="en-US" dirty="0"/>
              <a:t> </a:t>
            </a:r>
            <a:r>
              <a:rPr lang="en-US" dirty="0" err="1"/>
              <a:t>lai</a:t>
            </a:r>
            <a:r>
              <a:rPr lang="en-US" dirty="0"/>
              <a:t>. </a:t>
            </a:r>
            <a:r>
              <a:rPr lang="en-US" dirty="0" err="1"/>
              <a:t>Xây</a:t>
            </a:r>
            <a:r>
              <a:rPr lang="en-US" dirty="0"/>
              <a:t> </a:t>
            </a:r>
            <a:r>
              <a:rPr lang="en-US" dirty="0" err="1"/>
              <a:t>dựng</a:t>
            </a:r>
            <a:r>
              <a:rPr lang="en-US" dirty="0"/>
              <a:t> </a:t>
            </a:r>
            <a:r>
              <a:rPr lang="en-US" dirty="0" err="1"/>
              <a:t>chiến</a:t>
            </a:r>
            <a:r>
              <a:rPr lang="en-US" dirty="0"/>
              <a:t> </a:t>
            </a:r>
            <a:r>
              <a:rPr lang="en-US" dirty="0" err="1"/>
              <a:t>lược</a:t>
            </a:r>
            <a:r>
              <a:rPr lang="en-US" dirty="0"/>
              <a:t> </a:t>
            </a:r>
            <a:r>
              <a:rPr lang="en-US" dirty="0" err="1"/>
              <a:t>kinh</a:t>
            </a:r>
            <a:r>
              <a:rPr lang="en-US" dirty="0"/>
              <a:t> </a:t>
            </a:r>
            <a:r>
              <a:rPr lang="en-US" dirty="0" err="1"/>
              <a:t>doanh</a:t>
            </a:r>
            <a:r>
              <a:rPr lang="en-US" dirty="0"/>
              <a:t> </a:t>
            </a:r>
            <a:r>
              <a:rPr lang="en-US" dirty="0" err="1"/>
              <a:t>giúp</a:t>
            </a:r>
            <a:r>
              <a:rPr lang="en-US" dirty="0"/>
              <a:t> </a:t>
            </a:r>
            <a:r>
              <a:rPr lang="en-US" dirty="0" err="1"/>
              <a:t>Vinfast</a:t>
            </a:r>
            <a:r>
              <a:rPr lang="en-US" dirty="0"/>
              <a:t> </a:t>
            </a:r>
            <a:r>
              <a:rPr lang="en-US" dirty="0" err="1"/>
              <a:t>vạch</a:t>
            </a:r>
            <a:r>
              <a:rPr lang="en-US" dirty="0"/>
              <a:t> </a:t>
            </a:r>
            <a:r>
              <a:rPr lang="en-US" dirty="0" err="1"/>
              <a:t>ra</a:t>
            </a:r>
            <a:r>
              <a:rPr lang="en-US" dirty="0"/>
              <a:t> </a:t>
            </a:r>
            <a:r>
              <a:rPr lang="en-US" dirty="0" err="1"/>
              <a:t>hướng</a:t>
            </a:r>
            <a:r>
              <a:rPr lang="en-US" dirty="0"/>
              <a:t> </a:t>
            </a:r>
            <a:r>
              <a:rPr lang="en-US" dirty="0" err="1"/>
              <a:t>đi</a:t>
            </a:r>
            <a:r>
              <a:rPr lang="en-US" dirty="0"/>
              <a:t> </a:t>
            </a:r>
            <a:r>
              <a:rPr lang="en-US" dirty="0" err="1"/>
              <a:t>đúng</a:t>
            </a:r>
            <a:r>
              <a:rPr lang="en-US" dirty="0"/>
              <a:t> </a:t>
            </a:r>
            <a:r>
              <a:rPr lang="en-US" dirty="0" err="1"/>
              <a:t>đắn</a:t>
            </a:r>
            <a:r>
              <a:rPr lang="en-US" dirty="0"/>
              <a:t> </a:t>
            </a:r>
            <a:r>
              <a:rPr lang="en-US" dirty="0" err="1"/>
              <a:t>để</a:t>
            </a:r>
            <a:r>
              <a:rPr lang="en-US" dirty="0"/>
              <a:t> </a:t>
            </a:r>
            <a:r>
              <a:rPr lang="en-US" dirty="0" err="1"/>
              <a:t>tồn</a:t>
            </a:r>
            <a:r>
              <a:rPr lang="en-US" dirty="0"/>
              <a:t> </a:t>
            </a:r>
            <a:r>
              <a:rPr lang="en-US" dirty="0" err="1"/>
              <a:t>tại</a:t>
            </a:r>
            <a:r>
              <a:rPr lang="en-US" dirty="0"/>
              <a:t>, </a:t>
            </a:r>
            <a:r>
              <a:rPr lang="en-US" dirty="0" err="1"/>
              <a:t>cạnh</a:t>
            </a:r>
            <a:r>
              <a:rPr lang="en-US" dirty="0"/>
              <a:t> </a:t>
            </a:r>
            <a:r>
              <a:rPr lang="en-US" dirty="0" err="1"/>
              <a:t>tranh</a:t>
            </a:r>
            <a:r>
              <a:rPr lang="en-US" dirty="0"/>
              <a:t>, </a:t>
            </a:r>
            <a:r>
              <a:rPr lang="en-US" dirty="0" err="1"/>
              <a:t>đứng</a:t>
            </a:r>
            <a:r>
              <a:rPr lang="en-US" dirty="0"/>
              <a:t> </a:t>
            </a:r>
            <a:r>
              <a:rPr lang="en-US" dirty="0" err="1"/>
              <a:t>vững</a:t>
            </a:r>
            <a:r>
              <a:rPr lang="en-US" dirty="0"/>
              <a:t> </a:t>
            </a:r>
            <a:r>
              <a:rPr lang="en-US" dirty="0" err="1"/>
              <a:t>và</a:t>
            </a:r>
            <a:r>
              <a:rPr lang="en-US" dirty="0"/>
              <a:t> </a:t>
            </a:r>
            <a:r>
              <a:rPr lang="en-US" dirty="0" err="1"/>
              <a:t>phát</a:t>
            </a:r>
            <a:r>
              <a:rPr lang="en-US" dirty="0"/>
              <a:t> </a:t>
            </a:r>
            <a:r>
              <a:rPr lang="en-US" dirty="0" err="1"/>
              <a:t>triển</a:t>
            </a:r>
            <a:r>
              <a:rPr lang="en-US" dirty="0"/>
              <a:t> </a:t>
            </a:r>
            <a:r>
              <a:rPr lang="en-US" dirty="0" err="1"/>
              <a:t>là</a:t>
            </a:r>
            <a:r>
              <a:rPr lang="en-US" dirty="0"/>
              <a:t> </a:t>
            </a:r>
            <a:r>
              <a:rPr lang="en-US" dirty="0" err="1"/>
              <a:t>yêu</a:t>
            </a:r>
            <a:r>
              <a:rPr lang="en-US" dirty="0"/>
              <a:t> </a:t>
            </a:r>
            <a:r>
              <a:rPr lang="en-US" dirty="0" err="1"/>
              <a:t>cầu</a:t>
            </a:r>
            <a:r>
              <a:rPr lang="en-US" dirty="0"/>
              <a:t> </a:t>
            </a:r>
            <a:r>
              <a:rPr lang="en-US" dirty="0" err="1"/>
              <a:t>cấp</a:t>
            </a:r>
            <a:r>
              <a:rPr lang="en-US" dirty="0"/>
              <a:t> </a:t>
            </a:r>
            <a:r>
              <a:rPr lang="en-US" dirty="0" err="1"/>
              <a:t>thiết</a:t>
            </a:r>
            <a:r>
              <a:rPr lang="en-US" dirty="0"/>
              <a:t>. </a:t>
            </a:r>
            <a:r>
              <a:rPr lang="en-US" dirty="0" err="1"/>
              <a:t>Với</a:t>
            </a:r>
            <a:r>
              <a:rPr lang="en-US" dirty="0"/>
              <a:t> </a:t>
            </a:r>
            <a:r>
              <a:rPr lang="en-US" dirty="0" err="1"/>
              <a:t>trình</a:t>
            </a:r>
            <a:r>
              <a:rPr lang="en-US" dirty="0"/>
              <a:t> </a:t>
            </a:r>
            <a:r>
              <a:rPr lang="en-US" dirty="0" err="1"/>
              <a:t>độ</a:t>
            </a:r>
            <a:r>
              <a:rPr lang="en-US" dirty="0"/>
              <a:t> </a:t>
            </a:r>
            <a:r>
              <a:rPr lang="en-US" dirty="0" err="1"/>
              <a:t>phát</a:t>
            </a:r>
            <a:r>
              <a:rPr lang="en-US" dirty="0"/>
              <a:t> </a:t>
            </a:r>
            <a:r>
              <a:rPr lang="en-US" dirty="0" err="1"/>
              <a:t>triển</a:t>
            </a:r>
            <a:r>
              <a:rPr lang="en-US" dirty="0"/>
              <a:t> </a:t>
            </a:r>
            <a:r>
              <a:rPr lang="en-US" dirty="0" err="1"/>
              <a:t>của</a:t>
            </a:r>
            <a:r>
              <a:rPr lang="en-US" dirty="0"/>
              <a:t> </a:t>
            </a:r>
            <a:r>
              <a:rPr lang="en-US" dirty="0" err="1"/>
              <a:t>nền</a:t>
            </a:r>
            <a:r>
              <a:rPr lang="en-US" dirty="0"/>
              <a:t> </a:t>
            </a:r>
            <a:r>
              <a:rPr lang="en-US" dirty="0" err="1"/>
              <a:t>công</a:t>
            </a:r>
            <a:r>
              <a:rPr lang="en-US" dirty="0"/>
              <a:t> </a:t>
            </a:r>
            <a:r>
              <a:rPr lang="en-US" dirty="0" err="1"/>
              <a:t>nghiệp</a:t>
            </a:r>
            <a:r>
              <a:rPr lang="en-US" dirty="0"/>
              <a:t> </a:t>
            </a:r>
            <a:r>
              <a:rPr lang="en-US" dirty="0" err="1"/>
              <a:t>hiện</a:t>
            </a:r>
            <a:r>
              <a:rPr lang="en-US" dirty="0"/>
              <a:t> </a:t>
            </a:r>
            <a:r>
              <a:rPr lang="en-US" dirty="0" err="1"/>
              <a:t>đại</a:t>
            </a:r>
            <a:r>
              <a:rPr lang="en-US" dirty="0"/>
              <a:t>, </a:t>
            </a:r>
            <a:r>
              <a:rPr lang="en-US" dirty="0" err="1"/>
              <a:t>việc</a:t>
            </a:r>
            <a:r>
              <a:rPr lang="en-US" dirty="0"/>
              <a:t> </a:t>
            </a:r>
            <a:r>
              <a:rPr lang="en-US" dirty="0" err="1"/>
              <a:t>xây</a:t>
            </a:r>
            <a:r>
              <a:rPr lang="en-US" dirty="0"/>
              <a:t> </a:t>
            </a:r>
            <a:r>
              <a:rPr lang="en-US" dirty="0" err="1"/>
              <a:t>dựng</a:t>
            </a:r>
            <a:r>
              <a:rPr lang="en-US" dirty="0"/>
              <a:t> </a:t>
            </a:r>
            <a:r>
              <a:rPr lang="en-US" dirty="0" err="1"/>
              <a:t>chiến</a:t>
            </a:r>
            <a:r>
              <a:rPr lang="en-US" dirty="0"/>
              <a:t> </a:t>
            </a:r>
            <a:r>
              <a:rPr lang="en-US" dirty="0" err="1"/>
              <a:t>lược</a:t>
            </a:r>
            <a:r>
              <a:rPr lang="en-US" dirty="0"/>
              <a:t> </a:t>
            </a:r>
            <a:r>
              <a:rPr lang="en-US" dirty="0" err="1"/>
              <a:t>tạo</a:t>
            </a:r>
            <a:r>
              <a:rPr lang="en-US" dirty="0"/>
              <a:t> </a:t>
            </a:r>
            <a:r>
              <a:rPr lang="en-US" dirty="0" err="1"/>
              <a:t>điều</a:t>
            </a:r>
            <a:r>
              <a:rPr lang="en-US" dirty="0"/>
              <a:t> </a:t>
            </a:r>
            <a:r>
              <a:rPr lang="en-US" dirty="0" err="1"/>
              <a:t>kiện</a:t>
            </a:r>
            <a:r>
              <a:rPr lang="en-US" dirty="0"/>
              <a:t> </a:t>
            </a:r>
            <a:r>
              <a:rPr lang="en-US" dirty="0" err="1"/>
              <a:t>cho</a:t>
            </a:r>
            <a:r>
              <a:rPr lang="en-US" dirty="0"/>
              <a:t> </a:t>
            </a:r>
            <a:r>
              <a:rPr lang="en-US" dirty="0" err="1"/>
              <a:t>doanh</a:t>
            </a:r>
            <a:r>
              <a:rPr lang="en-US" dirty="0"/>
              <a:t> </a:t>
            </a:r>
            <a:r>
              <a:rPr lang="en-US" dirty="0" err="1"/>
              <a:t>nghiệp</a:t>
            </a:r>
            <a:r>
              <a:rPr lang="en-US" dirty="0"/>
              <a:t> </a:t>
            </a:r>
            <a:r>
              <a:rPr lang="en-US" dirty="0" err="1"/>
              <a:t>có</a:t>
            </a:r>
            <a:r>
              <a:rPr lang="en-US" dirty="0"/>
              <a:t> </a:t>
            </a:r>
            <a:r>
              <a:rPr lang="en-US" dirty="0" err="1"/>
              <a:t>cơ</a:t>
            </a:r>
            <a:r>
              <a:rPr lang="en-US" dirty="0"/>
              <a:t> </a:t>
            </a:r>
            <a:r>
              <a:rPr lang="en-US" dirty="0" err="1"/>
              <a:t>hội</a:t>
            </a:r>
            <a:r>
              <a:rPr lang="en-US" dirty="0"/>
              <a:t> </a:t>
            </a:r>
            <a:r>
              <a:rPr lang="en-US" dirty="0" err="1"/>
              <a:t>phát</a:t>
            </a:r>
            <a:r>
              <a:rPr lang="en-US" dirty="0"/>
              <a:t> </a:t>
            </a:r>
            <a:r>
              <a:rPr lang="en-US" dirty="0" err="1"/>
              <a:t>triển</a:t>
            </a:r>
            <a:r>
              <a:rPr lang="en-US" dirty="0"/>
              <a:t> </a:t>
            </a:r>
            <a:r>
              <a:rPr lang="en-US" dirty="0" err="1"/>
              <a:t>và</a:t>
            </a:r>
            <a:r>
              <a:rPr lang="en-US" dirty="0"/>
              <a:t> </a:t>
            </a:r>
            <a:r>
              <a:rPr lang="en-US" dirty="0" err="1"/>
              <a:t>đẩy</a:t>
            </a:r>
            <a:r>
              <a:rPr lang="en-US" dirty="0"/>
              <a:t> </a:t>
            </a:r>
            <a:r>
              <a:rPr lang="en-US" dirty="0" err="1"/>
              <a:t>mạnh</a:t>
            </a:r>
            <a:r>
              <a:rPr lang="en-US" dirty="0"/>
              <a:t> </a:t>
            </a:r>
            <a:r>
              <a:rPr lang="en-US" dirty="0" err="1"/>
              <a:t>hoạt</a:t>
            </a:r>
            <a:r>
              <a:rPr lang="en-US" dirty="0"/>
              <a:t> </a:t>
            </a:r>
            <a:r>
              <a:rPr lang="en-US" dirty="0" err="1"/>
              <a:t>động</a:t>
            </a:r>
            <a:r>
              <a:rPr lang="en-US" dirty="0"/>
              <a:t> </a:t>
            </a:r>
            <a:r>
              <a:rPr lang="en-US" dirty="0" err="1"/>
              <a:t>kinh</a:t>
            </a:r>
            <a:r>
              <a:rPr lang="en-US" dirty="0"/>
              <a:t> </a:t>
            </a:r>
            <a:r>
              <a:rPr lang="en-US" dirty="0" err="1"/>
              <a:t>doanh</a:t>
            </a:r>
            <a:r>
              <a:rPr lang="en-US" dirty="0"/>
              <a:t> </a:t>
            </a:r>
            <a:r>
              <a:rPr lang="en-US" dirty="0" err="1"/>
              <a:t>của</a:t>
            </a:r>
            <a:r>
              <a:rPr lang="en-US" dirty="0"/>
              <a:t> </a:t>
            </a:r>
            <a:r>
              <a:rPr lang="en-US" dirty="0" err="1"/>
              <a:t>mình</a:t>
            </a:r>
            <a:endParaRPr lang="vi-VN" dirty="0"/>
          </a:p>
          <a:p>
            <a:pPr algn="ctr"/>
            <a:endParaRPr lang="vi-VN" dirty="0"/>
          </a:p>
        </p:txBody>
      </p:sp>
      <p:sp>
        <p:nvSpPr>
          <p:cNvPr id="6" name="Text Placeholder 5"/>
          <p:cNvSpPr>
            <a:spLocks noGrp="1"/>
          </p:cNvSpPr>
          <p:nvPr>
            <p:ph type="body" idx="4"/>
          </p:nvPr>
        </p:nvSpPr>
        <p:spPr>
          <a:xfrm>
            <a:off x="6463846" y="2386112"/>
            <a:ext cx="4961100" cy="3118500"/>
          </a:xfrm>
        </p:spPr>
        <p:txBody>
          <a:bodyPr/>
          <a:lstStyle/>
          <a:p>
            <a:pPr algn="ctr"/>
            <a:r>
              <a:rPr lang="en-US" dirty="0" err="1"/>
              <a:t>Các</a:t>
            </a:r>
            <a:r>
              <a:rPr lang="en-US" dirty="0"/>
              <a:t> </a:t>
            </a:r>
            <a:r>
              <a:rPr lang="en-US" dirty="0" err="1"/>
              <a:t>yếu</a:t>
            </a:r>
            <a:r>
              <a:rPr lang="en-US" dirty="0"/>
              <a:t> </a:t>
            </a:r>
            <a:r>
              <a:rPr lang="en-US" dirty="0" err="1"/>
              <a:t>tố</a:t>
            </a:r>
            <a:r>
              <a:rPr lang="en-US" dirty="0"/>
              <a:t> </a:t>
            </a:r>
            <a:r>
              <a:rPr lang="en-US" dirty="0" err="1"/>
              <a:t>bên</a:t>
            </a:r>
            <a:r>
              <a:rPr lang="en-US" dirty="0"/>
              <a:t> </a:t>
            </a:r>
            <a:r>
              <a:rPr lang="en-US" dirty="0" err="1"/>
              <a:t>ngoài</a:t>
            </a:r>
            <a:r>
              <a:rPr lang="en-US" dirty="0"/>
              <a:t> </a:t>
            </a:r>
            <a:r>
              <a:rPr lang="en-US" dirty="0" err="1"/>
              <a:t>cũng</a:t>
            </a:r>
            <a:r>
              <a:rPr lang="en-US" dirty="0"/>
              <a:t> </a:t>
            </a:r>
            <a:r>
              <a:rPr lang="en-US" dirty="0" err="1"/>
              <a:t>có</a:t>
            </a:r>
            <a:r>
              <a:rPr lang="en-US" dirty="0"/>
              <a:t> </a:t>
            </a:r>
            <a:r>
              <a:rPr lang="en-US" dirty="0" err="1"/>
              <a:t>tác</a:t>
            </a:r>
            <a:r>
              <a:rPr lang="en-US" dirty="0"/>
              <a:t> </a:t>
            </a:r>
            <a:r>
              <a:rPr lang="en-US" dirty="0" err="1"/>
              <a:t>động</a:t>
            </a:r>
            <a:r>
              <a:rPr lang="en-US" dirty="0"/>
              <a:t> </a:t>
            </a:r>
            <a:r>
              <a:rPr lang="en-US" dirty="0" err="1"/>
              <a:t>lớn</a:t>
            </a:r>
            <a:r>
              <a:rPr lang="en-US" dirty="0"/>
              <a:t> </a:t>
            </a:r>
            <a:r>
              <a:rPr lang="en-US" dirty="0" err="1"/>
              <a:t>đến</a:t>
            </a:r>
            <a:r>
              <a:rPr lang="en-US" dirty="0"/>
              <a:t> </a:t>
            </a:r>
            <a:r>
              <a:rPr lang="en-US" dirty="0" err="1"/>
              <a:t>việc</a:t>
            </a:r>
            <a:r>
              <a:rPr lang="en-US" dirty="0"/>
              <a:t> </a:t>
            </a:r>
            <a:r>
              <a:rPr lang="en-US" dirty="0" err="1"/>
              <a:t>xác</a:t>
            </a:r>
            <a:r>
              <a:rPr lang="en-US" dirty="0"/>
              <a:t> </a:t>
            </a:r>
            <a:r>
              <a:rPr lang="en-US" dirty="0" err="1"/>
              <a:t>định</a:t>
            </a:r>
            <a:r>
              <a:rPr lang="en-US" dirty="0"/>
              <a:t> </a:t>
            </a:r>
            <a:r>
              <a:rPr lang="en-US" dirty="0" err="1"/>
              <a:t>mục</a:t>
            </a:r>
            <a:r>
              <a:rPr lang="en-US" dirty="0"/>
              <a:t> </a:t>
            </a:r>
            <a:r>
              <a:rPr lang="en-US" dirty="0" err="1"/>
              <a:t>tiêu</a:t>
            </a:r>
            <a:r>
              <a:rPr lang="en-US" dirty="0"/>
              <a:t> </a:t>
            </a:r>
            <a:r>
              <a:rPr lang="en-US" dirty="0" err="1"/>
              <a:t>và</a:t>
            </a:r>
            <a:r>
              <a:rPr lang="en-US" dirty="0"/>
              <a:t> </a:t>
            </a:r>
            <a:r>
              <a:rPr lang="en-US" dirty="0" err="1"/>
              <a:t>xây</a:t>
            </a:r>
            <a:r>
              <a:rPr lang="en-US" dirty="0"/>
              <a:t> </a:t>
            </a:r>
            <a:r>
              <a:rPr lang="en-US" dirty="0" err="1"/>
              <a:t>dựng</a:t>
            </a:r>
            <a:r>
              <a:rPr lang="en-US" dirty="0"/>
              <a:t> </a:t>
            </a:r>
            <a:r>
              <a:rPr lang="en-US" dirty="0" err="1"/>
              <a:t>chiến</a:t>
            </a:r>
            <a:r>
              <a:rPr lang="en-US" dirty="0"/>
              <a:t> </a:t>
            </a:r>
            <a:r>
              <a:rPr lang="en-US" dirty="0" err="1"/>
              <a:t>lược</a:t>
            </a:r>
            <a:r>
              <a:rPr lang="en-US" dirty="0"/>
              <a:t> </a:t>
            </a:r>
            <a:r>
              <a:rPr lang="en-US" dirty="0" err="1"/>
              <a:t>đúng</a:t>
            </a:r>
            <a:r>
              <a:rPr lang="en-US" dirty="0"/>
              <a:t> </a:t>
            </a:r>
            <a:r>
              <a:rPr lang="en-US" dirty="0" err="1"/>
              <a:t>đắn</a:t>
            </a:r>
            <a:r>
              <a:rPr lang="en-US" dirty="0"/>
              <a:t>. </a:t>
            </a:r>
            <a:r>
              <a:rPr lang="en-US" dirty="0" err="1"/>
              <a:t>Nguồn</a:t>
            </a:r>
            <a:r>
              <a:rPr lang="en-US" dirty="0"/>
              <a:t> </a:t>
            </a:r>
            <a:r>
              <a:rPr lang="en-US" dirty="0" err="1"/>
              <a:t>nhân</a:t>
            </a:r>
            <a:r>
              <a:rPr lang="en-US" dirty="0"/>
              <a:t> </a:t>
            </a:r>
            <a:r>
              <a:rPr lang="en-US" dirty="0" err="1"/>
              <a:t>tài</a:t>
            </a:r>
            <a:r>
              <a:rPr lang="en-US" dirty="0"/>
              <a:t> </a:t>
            </a:r>
            <a:r>
              <a:rPr lang="en-US" dirty="0" err="1"/>
              <a:t>chưa</a:t>
            </a:r>
            <a:r>
              <a:rPr lang="en-US" dirty="0"/>
              <a:t> </a:t>
            </a:r>
            <a:r>
              <a:rPr lang="en-US" dirty="0" err="1"/>
              <a:t>được</a:t>
            </a:r>
            <a:r>
              <a:rPr lang="en-US" dirty="0"/>
              <a:t> </a:t>
            </a:r>
            <a:r>
              <a:rPr lang="en-US" dirty="0" err="1"/>
              <a:t>khai</a:t>
            </a:r>
            <a:r>
              <a:rPr lang="en-US" dirty="0"/>
              <a:t> </a:t>
            </a:r>
            <a:r>
              <a:rPr lang="en-US" dirty="0" err="1"/>
              <a:t>thác</a:t>
            </a:r>
            <a:r>
              <a:rPr lang="en-US" dirty="0"/>
              <a:t> </a:t>
            </a:r>
            <a:r>
              <a:rPr lang="en-US" dirty="0" err="1"/>
              <a:t>triệt</a:t>
            </a:r>
            <a:r>
              <a:rPr lang="en-US" dirty="0"/>
              <a:t> </a:t>
            </a:r>
            <a:r>
              <a:rPr lang="en-US" dirty="0" err="1"/>
              <a:t>để</a:t>
            </a:r>
            <a:r>
              <a:rPr lang="en-US" dirty="0"/>
              <a:t> </a:t>
            </a:r>
            <a:r>
              <a:rPr lang="en-US" dirty="0" err="1"/>
              <a:t>khiến</a:t>
            </a:r>
            <a:r>
              <a:rPr lang="en-US" dirty="0"/>
              <a:t> </a:t>
            </a:r>
            <a:r>
              <a:rPr lang="en-US" dirty="0" err="1"/>
              <a:t>quá</a:t>
            </a:r>
            <a:r>
              <a:rPr lang="en-US" dirty="0"/>
              <a:t> </a:t>
            </a:r>
            <a:r>
              <a:rPr lang="en-US" dirty="0" err="1"/>
              <a:t>trình</a:t>
            </a:r>
            <a:r>
              <a:rPr lang="en-US" dirty="0"/>
              <a:t> </a:t>
            </a:r>
            <a:r>
              <a:rPr lang="en-US" dirty="0" err="1"/>
              <a:t>xây</a:t>
            </a:r>
            <a:r>
              <a:rPr lang="en-US" dirty="0"/>
              <a:t> </a:t>
            </a:r>
            <a:r>
              <a:rPr lang="en-US" dirty="0" err="1"/>
              <a:t>dựng</a:t>
            </a:r>
            <a:r>
              <a:rPr lang="en-US" dirty="0"/>
              <a:t> </a:t>
            </a:r>
            <a:r>
              <a:rPr lang="en-US" dirty="0" err="1"/>
              <a:t>chiến</a:t>
            </a:r>
            <a:r>
              <a:rPr lang="en-US" dirty="0"/>
              <a:t> </a:t>
            </a:r>
            <a:r>
              <a:rPr lang="en-US" dirty="0" err="1"/>
              <a:t>lược</a:t>
            </a:r>
            <a:r>
              <a:rPr lang="en-US" dirty="0"/>
              <a:t> </a:t>
            </a:r>
            <a:r>
              <a:rPr lang="en-US" dirty="0" err="1"/>
              <a:t>kinh</a:t>
            </a:r>
            <a:r>
              <a:rPr lang="en-US" dirty="0"/>
              <a:t> </a:t>
            </a:r>
            <a:r>
              <a:rPr lang="en-US" dirty="0" err="1"/>
              <a:t>doanh</a:t>
            </a:r>
            <a:r>
              <a:rPr lang="en-US" dirty="0"/>
              <a:t> </a:t>
            </a:r>
            <a:r>
              <a:rPr lang="en-US" dirty="0" err="1"/>
              <a:t>chưa</a:t>
            </a:r>
            <a:r>
              <a:rPr lang="en-US" dirty="0"/>
              <a:t> </a:t>
            </a:r>
            <a:r>
              <a:rPr lang="en-US" dirty="0" err="1"/>
              <a:t>được</a:t>
            </a:r>
            <a:r>
              <a:rPr lang="en-US" dirty="0"/>
              <a:t> </a:t>
            </a:r>
            <a:r>
              <a:rPr lang="en-US" dirty="0" err="1"/>
              <a:t>tiến</a:t>
            </a:r>
            <a:r>
              <a:rPr lang="en-US" dirty="0"/>
              <a:t> </a:t>
            </a:r>
            <a:r>
              <a:rPr lang="en-US" dirty="0" err="1"/>
              <a:t>hành</a:t>
            </a:r>
            <a:r>
              <a:rPr lang="en-US" dirty="0"/>
              <a:t> </a:t>
            </a:r>
            <a:r>
              <a:rPr lang="en-US" dirty="0" err="1"/>
              <a:t>thận</a:t>
            </a:r>
            <a:r>
              <a:rPr lang="en-US" dirty="0"/>
              <a:t> </a:t>
            </a:r>
            <a:r>
              <a:rPr lang="en-US" dirty="0" err="1"/>
              <a:t>trọng</a:t>
            </a:r>
            <a:r>
              <a:rPr lang="en-US" dirty="0"/>
              <a:t>, </a:t>
            </a:r>
            <a:r>
              <a:rPr lang="en-US" dirty="0" err="1"/>
              <a:t>hạn</a:t>
            </a:r>
            <a:r>
              <a:rPr lang="en-US" dirty="0"/>
              <a:t> </a:t>
            </a:r>
            <a:r>
              <a:rPr lang="en-US" dirty="0" err="1"/>
              <a:t>chế</a:t>
            </a:r>
            <a:r>
              <a:rPr lang="en-US" dirty="0"/>
              <a:t> </a:t>
            </a:r>
            <a:r>
              <a:rPr lang="en-US" dirty="0" err="1"/>
              <a:t>tính</a:t>
            </a:r>
            <a:r>
              <a:rPr lang="en-US" dirty="0"/>
              <a:t> </a:t>
            </a:r>
            <a:r>
              <a:rPr lang="en-US" dirty="0" err="1"/>
              <a:t>khoa</a:t>
            </a:r>
            <a:r>
              <a:rPr lang="en-US" dirty="0"/>
              <a:t> </a:t>
            </a:r>
            <a:r>
              <a:rPr lang="en-US" dirty="0" err="1"/>
              <a:t>học</a:t>
            </a:r>
            <a:r>
              <a:rPr lang="en-US" dirty="0"/>
              <a:t>, </a:t>
            </a:r>
            <a:r>
              <a:rPr lang="en-US" dirty="0" err="1"/>
              <a:t>chính</a:t>
            </a:r>
            <a:r>
              <a:rPr lang="en-US" dirty="0"/>
              <a:t> </a:t>
            </a:r>
            <a:r>
              <a:rPr lang="en-US" dirty="0" err="1"/>
              <a:t>xác</a:t>
            </a:r>
            <a:r>
              <a:rPr lang="en-US" dirty="0"/>
              <a:t> </a:t>
            </a:r>
            <a:r>
              <a:rPr lang="en-US" dirty="0" err="1"/>
              <a:t>và</a:t>
            </a:r>
            <a:r>
              <a:rPr lang="en-US" dirty="0"/>
              <a:t> </a:t>
            </a:r>
            <a:r>
              <a:rPr lang="en-US" dirty="0" err="1"/>
              <a:t>khả</a:t>
            </a:r>
            <a:r>
              <a:rPr lang="en-US" dirty="0"/>
              <a:t> </a:t>
            </a:r>
            <a:r>
              <a:rPr lang="en-US" dirty="0" err="1"/>
              <a:t>thi</a:t>
            </a:r>
            <a:r>
              <a:rPr lang="en-US" dirty="0"/>
              <a:t> </a:t>
            </a:r>
            <a:r>
              <a:rPr lang="en-US" dirty="0" err="1"/>
              <a:t>của</a:t>
            </a:r>
            <a:r>
              <a:rPr lang="en-US" dirty="0"/>
              <a:t> </a:t>
            </a:r>
            <a:r>
              <a:rPr lang="en-US" dirty="0" err="1"/>
              <a:t>chiến</a:t>
            </a:r>
            <a:r>
              <a:rPr lang="en-US" dirty="0"/>
              <a:t> </a:t>
            </a:r>
            <a:r>
              <a:rPr lang="en-US" dirty="0" err="1"/>
              <a:t>lược</a:t>
            </a:r>
            <a:r>
              <a:rPr lang="en-US" dirty="0"/>
              <a:t> </a:t>
            </a:r>
            <a:r>
              <a:rPr lang="en-US" dirty="0" err="1"/>
              <a:t>đã</a:t>
            </a:r>
            <a:r>
              <a:rPr lang="en-US" dirty="0"/>
              <a:t> </a:t>
            </a:r>
            <a:r>
              <a:rPr lang="en-US" dirty="0" err="1"/>
              <a:t>xây</a:t>
            </a:r>
            <a:r>
              <a:rPr lang="en-US" dirty="0"/>
              <a:t> </a:t>
            </a:r>
            <a:r>
              <a:rPr lang="en-US" dirty="0" err="1"/>
              <a:t>dựng</a:t>
            </a:r>
            <a:r>
              <a:rPr lang="en-US" dirty="0"/>
              <a:t>. </a:t>
            </a:r>
            <a:r>
              <a:rPr lang="en-US" dirty="0" err="1"/>
              <a:t>Dẫn</a:t>
            </a:r>
            <a:r>
              <a:rPr lang="en-US" dirty="0"/>
              <a:t> </a:t>
            </a:r>
            <a:r>
              <a:rPr lang="en-US" dirty="0" err="1"/>
              <a:t>đến</a:t>
            </a:r>
            <a:r>
              <a:rPr lang="en-US" dirty="0"/>
              <a:t> </a:t>
            </a:r>
            <a:r>
              <a:rPr lang="en-US" dirty="0" err="1"/>
              <a:t>khó</a:t>
            </a:r>
            <a:r>
              <a:rPr lang="en-US" dirty="0"/>
              <a:t> </a:t>
            </a:r>
            <a:r>
              <a:rPr lang="en-US" dirty="0" err="1"/>
              <a:t>khăn</a:t>
            </a:r>
            <a:r>
              <a:rPr lang="en-US" dirty="0"/>
              <a:t> </a:t>
            </a:r>
            <a:r>
              <a:rPr lang="en-US" dirty="0" err="1"/>
              <a:t>trong</a:t>
            </a:r>
            <a:r>
              <a:rPr lang="en-US" dirty="0"/>
              <a:t> </a:t>
            </a:r>
            <a:r>
              <a:rPr lang="en-US" dirty="0" err="1"/>
              <a:t>việc</a:t>
            </a:r>
            <a:r>
              <a:rPr lang="en-US" dirty="0"/>
              <a:t> </a:t>
            </a:r>
            <a:r>
              <a:rPr lang="en-US" dirty="0" err="1"/>
              <a:t>xác</a:t>
            </a:r>
            <a:r>
              <a:rPr lang="en-US" dirty="0"/>
              <a:t> </a:t>
            </a:r>
            <a:r>
              <a:rPr lang="en-US" dirty="0" err="1"/>
              <a:t>định</a:t>
            </a:r>
            <a:r>
              <a:rPr lang="en-US" dirty="0"/>
              <a:t> </a:t>
            </a:r>
            <a:r>
              <a:rPr lang="en-US" dirty="0" err="1"/>
              <a:t>mục</a:t>
            </a:r>
            <a:r>
              <a:rPr lang="en-US" dirty="0"/>
              <a:t> </a:t>
            </a:r>
            <a:r>
              <a:rPr lang="en-US" dirty="0" err="1"/>
              <a:t>tiêu</a:t>
            </a:r>
            <a:r>
              <a:rPr lang="en-US" dirty="0"/>
              <a:t> </a:t>
            </a:r>
            <a:r>
              <a:rPr lang="en-US" dirty="0" err="1"/>
              <a:t>và</a:t>
            </a:r>
            <a:r>
              <a:rPr lang="en-US" dirty="0"/>
              <a:t> </a:t>
            </a:r>
            <a:r>
              <a:rPr lang="en-US" dirty="0" err="1"/>
              <a:t>hệ</a:t>
            </a:r>
            <a:r>
              <a:rPr lang="en-US" dirty="0"/>
              <a:t> </a:t>
            </a:r>
            <a:r>
              <a:rPr lang="en-US" dirty="0" err="1"/>
              <a:t>thống</a:t>
            </a:r>
            <a:r>
              <a:rPr lang="en-US" dirty="0"/>
              <a:t> </a:t>
            </a:r>
            <a:r>
              <a:rPr lang="en-US" dirty="0" err="1"/>
              <a:t>giải</a:t>
            </a:r>
            <a:r>
              <a:rPr lang="en-US" dirty="0"/>
              <a:t> </a:t>
            </a:r>
            <a:r>
              <a:rPr lang="en-US" dirty="0" err="1"/>
              <a:t>pháp</a:t>
            </a:r>
            <a:r>
              <a:rPr lang="en-US" dirty="0"/>
              <a:t> ở </a:t>
            </a:r>
            <a:r>
              <a:rPr lang="en-US" dirty="0" err="1"/>
              <a:t>cấp</a:t>
            </a:r>
            <a:r>
              <a:rPr lang="en-US" dirty="0"/>
              <a:t> </a:t>
            </a:r>
            <a:r>
              <a:rPr lang="en-US" dirty="0" err="1"/>
              <a:t>độ</a:t>
            </a:r>
            <a:r>
              <a:rPr lang="en-US" dirty="0"/>
              <a:t> </a:t>
            </a:r>
            <a:r>
              <a:rPr lang="en-US" dirty="0" err="1"/>
              <a:t>chiến</a:t>
            </a:r>
            <a:r>
              <a:rPr lang="en-US" dirty="0"/>
              <a:t> </a:t>
            </a:r>
            <a:r>
              <a:rPr lang="en-US" dirty="0" err="1"/>
              <a:t>lược</a:t>
            </a:r>
            <a:r>
              <a:rPr lang="en-US" dirty="0"/>
              <a:t>.</a:t>
            </a:r>
            <a:endParaRPr lang="vi-VN" dirty="0"/>
          </a:p>
          <a:p>
            <a:pPr marL="107950" indent="0" algn="ctr">
              <a:buNone/>
            </a:pPr>
            <a:endParaRPr lang="vi-VN" dirty="0"/>
          </a:p>
        </p:txBody>
      </p:sp>
    </p:spTree>
    <p:extLst>
      <p:ext uri="{BB962C8B-B14F-4D97-AF65-F5344CB8AC3E}">
        <p14:creationId xmlns:p14="http://schemas.microsoft.com/office/powerpoint/2010/main" val="15634585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7"/>
          <p:cNvSpPr/>
          <p:nvPr/>
        </p:nvSpPr>
        <p:spPr>
          <a:xfrm>
            <a:off x="1198466" y="1037468"/>
            <a:ext cx="4379200" cy="4380904"/>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23375" cap="flat" cmpd="sng">
            <a:solidFill>
              <a:schemeClr val="accent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p17"/>
          <p:cNvSpPr/>
          <p:nvPr/>
        </p:nvSpPr>
        <p:spPr>
          <a:xfrm>
            <a:off x="246598" y="503621"/>
            <a:ext cx="2434328" cy="2490663"/>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84" name="Google Shape;184;p17"/>
          <p:cNvSpPr/>
          <p:nvPr/>
        </p:nvSpPr>
        <p:spPr>
          <a:xfrm>
            <a:off x="3861474" y="4741830"/>
            <a:ext cx="1716201" cy="1755917"/>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w="952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85" name="Google Shape;185;p17"/>
          <p:cNvSpPr txBox="1">
            <a:spLocks noGrp="1"/>
          </p:cNvSpPr>
          <p:nvPr>
            <p:ph type="title"/>
          </p:nvPr>
        </p:nvSpPr>
        <p:spPr>
          <a:xfrm>
            <a:off x="5698715" y="1583975"/>
            <a:ext cx="6317072" cy="1324800"/>
          </a:xfrm>
          <a:prstGeom prst="rect">
            <a:avLst/>
          </a:prstGeom>
        </p:spPr>
        <p:txBody>
          <a:bodyPr spcFirstLastPara="1" wrap="square" lIns="121900" tIns="121900" rIns="121900" bIns="121900" anchor="ctr" anchorCtr="0">
            <a:noAutofit/>
          </a:bodyPr>
          <a:lstStyle/>
          <a:p>
            <a:pPr lvl="0" algn="ctr"/>
            <a:r>
              <a:rPr lang="vi-VN" sz="7200"/>
              <a:t>Nhóm thực hiện:  Nhóm </a:t>
            </a:r>
            <a:r>
              <a:rPr lang="en-US" sz="7200"/>
              <a:t>4</a:t>
            </a:r>
            <a:endParaRPr/>
          </a:p>
        </p:txBody>
      </p:sp>
      <p:sp>
        <p:nvSpPr>
          <p:cNvPr id="186" name="Google Shape;186;p17"/>
          <p:cNvSpPr txBox="1">
            <a:spLocks noGrp="1"/>
          </p:cNvSpPr>
          <p:nvPr>
            <p:ph type="body" idx="1"/>
          </p:nvPr>
        </p:nvSpPr>
        <p:spPr>
          <a:xfrm>
            <a:off x="5748786" y="3703712"/>
            <a:ext cx="6339906" cy="2235900"/>
          </a:xfrm>
          <a:prstGeom prst="rect">
            <a:avLst/>
          </a:prstGeom>
        </p:spPr>
        <p:txBody>
          <a:bodyPr spcFirstLastPara="1" wrap="square" lIns="121900" tIns="121900" rIns="121900" bIns="121900" anchor="t" anchorCtr="0">
            <a:noAutofit/>
          </a:bodyPr>
          <a:lstStyle/>
          <a:p>
            <a:pPr algn="ctr"/>
            <a:r>
              <a:rPr lang="vi-VN" sz="1800" b="1"/>
              <a:t>Lớp</a:t>
            </a:r>
            <a:r>
              <a:rPr lang="vi-VN" sz="1800" b="1" smtClean="0"/>
              <a:t>: </a:t>
            </a:r>
            <a:r>
              <a:rPr lang="vi-VN" sz="1800" b="1" smtClean="0"/>
              <a:t>63.CNTT-</a:t>
            </a:r>
            <a:r>
              <a:rPr lang="en-US" sz="1800" b="1"/>
              <a:t>4</a:t>
            </a:r>
          </a:p>
          <a:p>
            <a:pPr algn="ctr"/>
            <a:r>
              <a:rPr lang="en-US" sz="1800" b="1"/>
              <a:t>Giảng</a:t>
            </a:r>
            <a:r>
              <a:rPr lang="vi-VN" sz="1800" b="1"/>
              <a:t> viên hướng </a:t>
            </a:r>
            <a:r>
              <a:rPr lang="vi-VN" sz="1800" b="1" smtClean="0"/>
              <a:t>dẫn: Th.S</a:t>
            </a:r>
            <a:r>
              <a:rPr lang="vi-VN" sz="1800" b="1"/>
              <a:t>. Hà Thị Thanh Ngà</a:t>
            </a:r>
            <a:endParaRPr lang="vi-VN" sz="1800"/>
          </a:p>
          <a:p>
            <a:pPr marL="107950" indent="0" algn="ctr">
              <a:buNone/>
            </a:pPr>
            <a:endParaRPr lang="vi-VN" sz="1800"/>
          </a:p>
        </p:txBody>
      </p:sp>
      <p:sp>
        <p:nvSpPr>
          <p:cNvPr id="188" name="Google Shape;188;p17"/>
          <p:cNvSpPr/>
          <p:nvPr/>
        </p:nvSpPr>
        <p:spPr>
          <a:xfrm>
            <a:off x="1113061" y="1439628"/>
            <a:ext cx="4171310" cy="4082503"/>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3"/>
          </a:solidFill>
          <a:ln>
            <a:noFill/>
          </a:ln>
          <a:effectLst>
            <a:outerShdw blurRad="742950" dist="114300" dir="5700000" algn="bl" rotWithShape="0">
              <a:srgbClr val="000000">
                <a:alpha val="6980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9" name="Google Shape;189;p17"/>
          <p:cNvSpPr/>
          <p:nvPr/>
        </p:nvSpPr>
        <p:spPr>
          <a:xfrm>
            <a:off x="1319515" y="1536408"/>
            <a:ext cx="544053" cy="547111"/>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0" name="Google Shape;190;p17"/>
          <p:cNvSpPr/>
          <p:nvPr/>
        </p:nvSpPr>
        <p:spPr>
          <a:xfrm>
            <a:off x="5145251" y="2168434"/>
            <a:ext cx="541451" cy="54316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1" name="Google Shape;191;p17"/>
          <p:cNvSpPr/>
          <p:nvPr/>
        </p:nvSpPr>
        <p:spPr>
          <a:xfrm>
            <a:off x="1113063" y="1100850"/>
            <a:ext cx="4171310" cy="4452113"/>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blipFill rotWithShape="1">
            <a:blip r:embed="rId3">
              <a:alphaModFix/>
            </a:blip>
            <a:stretch>
              <a:fillRect l="-34079" t="-23488" r="-36837" b="-22958"/>
            </a:stretch>
          </a:blip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92" name="Google Shape;192;p17"/>
          <p:cNvSpPr/>
          <p:nvPr/>
        </p:nvSpPr>
        <p:spPr>
          <a:xfrm>
            <a:off x="1058543" y="4419150"/>
            <a:ext cx="805025" cy="805025"/>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26" name="Title 25"/>
          <p:cNvSpPr>
            <a:spLocks noGrp="1"/>
          </p:cNvSpPr>
          <p:nvPr>
            <p:ph type="title"/>
          </p:nvPr>
        </p:nvSpPr>
        <p:spPr>
          <a:xfrm>
            <a:off x="5978300" y="974375"/>
            <a:ext cx="5966050" cy="763500"/>
          </a:xfrm>
        </p:spPr>
        <p:txBody>
          <a:bodyPr/>
          <a:lstStyle/>
          <a:p>
            <a:pPr algn="ctr"/>
            <a:r>
              <a:rPr lang="en-US" sz="3600" dirty="0" err="1">
                <a:latin typeface="Pacifico" panose="020B0604020202020204" charset="0"/>
              </a:rPr>
              <a:t>Mục</a:t>
            </a:r>
            <a:r>
              <a:rPr lang="en-US" sz="3600" dirty="0">
                <a:latin typeface="Pacifico" panose="020B0604020202020204" charset="0"/>
              </a:rPr>
              <a:t> </a:t>
            </a:r>
            <a:r>
              <a:rPr lang="en-US" sz="3600" dirty="0" err="1">
                <a:latin typeface="Pacifico" panose="020B0604020202020204" charset="0"/>
              </a:rPr>
              <a:t>tiêu</a:t>
            </a:r>
            <a:r>
              <a:rPr lang="en-US" sz="3600" dirty="0">
                <a:latin typeface="Pacifico" panose="020B0604020202020204" charset="0"/>
              </a:rPr>
              <a:t> </a:t>
            </a:r>
            <a:r>
              <a:rPr lang="en-US" sz="3600" dirty="0" err="1">
                <a:latin typeface="Pacifico" panose="020B0604020202020204" charset="0"/>
              </a:rPr>
              <a:t>phát</a:t>
            </a:r>
            <a:r>
              <a:rPr lang="en-US" sz="3600" dirty="0">
                <a:latin typeface="Pacifico" panose="020B0604020202020204" charset="0"/>
              </a:rPr>
              <a:t> </a:t>
            </a:r>
            <a:r>
              <a:rPr lang="en-US" sz="3600" dirty="0" err="1">
                <a:latin typeface="Pacifico" panose="020B0604020202020204" charset="0"/>
              </a:rPr>
              <a:t>triển</a:t>
            </a:r>
            <a:r>
              <a:rPr lang="en-US" sz="3600" dirty="0">
                <a:latin typeface="Pacifico" panose="020B0604020202020204" charset="0"/>
              </a:rPr>
              <a:t> </a:t>
            </a:r>
            <a:r>
              <a:rPr lang="en-US" sz="3600" dirty="0" err="1">
                <a:solidFill>
                  <a:schemeClr val="accent3"/>
                </a:solidFill>
                <a:latin typeface="Pacifico" panose="020B0604020202020204" charset="0"/>
              </a:rPr>
              <a:t>hệ</a:t>
            </a:r>
            <a:r>
              <a:rPr lang="en-US" sz="3600" dirty="0">
                <a:solidFill>
                  <a:schemeClr val="accent3"/>
                </a:solidFill>
                <a:latin typeface="Pacifico" panose="020B0604020202020204" charset="0"/>
              </a:rPr>
              <a:t> </a:t>
            </a:r>
            <a:r>
              <a:rPr lang="en-US" sz="3600" dirty="0" err="1">
                <a:solidFill>
                  <a:schemeClr val="accent3"/>
                </a:solidFill>
                <a:latin typeface="Pacifico" panose="020B0604020202020204" charset="0"/>
              </a:rPr>
              <a:t>thống</a:t>
            </a:r>
            <a:endParaRPr lang="vi-VN" sz="3600" dirty="0">
              <a:solidFill>
                <a:schemeClr val="accent3"/>
              </a:solidFill>
              <a:latin typeface="Pacifico" panose="020B0604020202020204" charset="0"/>
            </a:endParaRPr>
          </a:p>
        </p:txBody>
      </p:sp>
      <p:sp>
        <p:nvSpPr>
          <p:cNvPr id="27" name="Text Placeholder 26"/>
          <p:cNvSpPr>
            <a:spLocks noGrp="1"/>
          </p:cNvSpPr>
          <p:nvPr>
            <p:ph type="body" idx="1"/>
          </p:nvPr>
        </p:nvSpPr>
        <p:spPr>
          <a:xfrm>
            <a:off x="5978300" y="2077430"/>
            <a:ext cx="5581500" cy="3106800"/>
          </a:xfrm>
        </p:spPr>
        <p:txBody>
          <a:bodyPr/>
          <a:lstStyle/>
          <a:p>
            <a:pPr algn="ctr"/>
            <a:r>
              <a:rPr lang="fr-FR" b="1" dirty="0" err="1">
                <a:solidFill>
                  <a:schemeClr val="accent2"/>
                </a:solidFill>
              </a:rPr>
              <a:t>Mục</a:t>
            </a:r>
            <a:r>
              <a:rPr lang="fr-FR" b="1" dirty="0">
                <a:solidFill>
                  <a:schemeClr val="accent2"/>
                </a:solidFill>
              </a:rPr>
              <a:t> </a:t>
            </a:r>
            <a:r>
              <a:rPr lang="fr-FR" b="1" dirty="0" err="1">
                <a:solidFill>
                  <a:schemeClr val="accent2"/>
                </a:solidFill>
              </a:rPr>
              <a:t>tiêu</a:t>
            </a:r>
            <a:r>
              <a:rPr lang="fr-FR" b="1" dirty="0"/>
              <a:t> : </a:t>
            </a:r>
            <a:r>
              <a:rPr lang="fr-FR" dirty="0" err="1"/>
              <a:t>hướng</a:t>
            </a:r>
            <a:r>
              <a:rPr lang="fr-FR" dirty="0"/>
              <a:t> </a:t>
            </a:r>
            <a:r>
              <a:rPr lang="fr-FR" dirty="0" err="1"/>
              <a:t>phát</a:t>
            </a:r>
            <a:r>
              <a:rPr lang="fr-FR" dirty="0"/>
              <a:t> </a:t>
            </a:r>
            <a:r>
              <a:rPr lang="fr-FR" dirty="0" err="1"/>
              <a:t>triển</a:t>
            </a:r>
            <a:r>
              <a:rPr lang="fr-FR" dirty="0"/>
              <a:t> </a:t>
            </a:r>
            <a:r>
              <a:rPr lang="fr-FR" dirty="0" err="1"/>
              <a:t>đề</a:t>
            </a:r>
            <a:r>
              <a:rPr lang="fr-FR" dirty="0"/>
              <a:t> </a:t>
            </a:r>
            <a:r>
              <a:rPr lang="fr-FR" dirty="0" err="1"/>
              <a:t>xuất</a:t>
            </a:r>
            <a:r>
              <a:rPr lang="fr-FR" dirty="0"/>
              <a:t> </a:t>
            </a:r>
            <a:r>
              <a:rPr lang="fr-FR" dirty="0" err="1"/>
              <a:t>cho</a:t>
            </a:r>
            <a:r>
              <a:rPr lang="fr-FR" dirty="0"/>
              <a:t> </a:t>
            </a:r>
            <a:r>
              <a:rPr lang="fr-FR" dirty="0" err="1"/>
              <a:t>VinFast</a:t>
            </a:r>
            <a:r>
              <a:rPr lang="fr-FR" dirty="0"/>
              <a:t> </a:t>
            </a:r>
            <a:r>
              <a:rPr lang="fr-FR" dirty="0" err="1"/>
              <a:t>bao</a:t>
            </a:r>
            <a:r>
              <a:rPr lang="fr-FR" dirty="0"/>
              <a:t> </a:t>
            </a:r>
            <a:r>
              <a:rPr lang="fr-FR" dirty="0" err="1"/>
              <a:t>gồm</a:t>
            </a:r>
            <a:r>
              <a:rPr lang="fr-FR" dirty="0"/>
              <a:t> </a:t>
            </a:r>
            <a:r>
              <a:rPr lang="fr-FR" dirty="0" err="1"/>
              <a:t>việc</a:t>
            </a:r>
            <a:r>
              <a:rPr lang="fr-FR" dirty="0"/>
              <a:t> </a:t>
            </a:r>
            <a:r>
              <a:rPr lang="fr-FR" dirty="0" err="1"/>
              <a:t>tối</a:t>
            </a:r>
            <a:r>
              <a:rPr lang="fr-FR" dirty="0"/>
              <a:t> </a:t>
            </a:r>
            <a:r>
              <a:rPr lang="fr-FR" dirty="0" err="1"/>
              <a:t>ưu</a:t>
            </a:r>
            <a:r>
              <a:rPr lang="fr-FR" dirty="0"/>
              <a:t> </a:t>
            </a:r>
            <a:r>
              <a:rPr lang="fr-FR" dirty="0" err="1"/>
              <a:t>hóa</a:t>
            </a:r>
            <a:r>
              <a:rPr lang="fr-FR" dirty="0"/>
              <a:t> </a:t>
            </a:r>
            <a:r>
              <a:rPr lang="fr-FR" dirty="0" err="1"/>
              <a:t>quản</a:t>
            </a:r>
            <a:r>
              <a:rPr lang="fr-FR" dirty="0"/>
              <a:t> </a:t>
            </a:r>
            <a:r>
              <a:rPr lang="fr-FR" dirty="0" err="1"/>
              <a:t>lý</a:t>
            </a:r>
            <a:r>
              <a:rPr lang="fr-FR" dirty="0"/>
              <a:t> </a:t>
            </a:r>
            <a:r>
              <a:rPr lang="fr-FR" dirty="0" err="1"/>
              <a:t>chuỗi</a:t>
            </a:r>
            <a:r>
              <a:rPr lang="fr-FR" dirty="0"/>
              <a:t> </a:t>
            </a:r>
            <a:r>
              <a:rPr lang="fr-FR" dirty="0" err="1"/>
              <a:t>cung</a:t>
            </a:r>
            <a:r>
              <a:rPr lang="fr-FR" dirty="0"/>
              <a:t> </a:t>
            </a:r>
            <a:r>
              <a:rPr lang="fr-FR" dirty="0" err="1"/>
              <a:t>ứng</a:t>
            </a:r>
            <a:r>
              <a:rPr lang="fr-FR" dirty="0"/>
              <a:t>, </a:t>
            </a:r>
            <a:r>
              <a:rPr lang="fr-FR" dirty="0" err="1"/>
              <a:t>tự</a:t>
            </a:r>
            <a:r>
              <a:rPr lang="fr-FR" dirty="0"/>
              <a:t> </a:t>
            </a:r>
            <a:r>
              <a:rPr lang="fr-FR" dirty="0" err="1"/>
              <a:t>động</a:t>
            </a:r>
            <a:r>
              <a:rPr lang="fr-FR" dirty="0"/>
              <a:t> </a:t>
            </a:r>
            <a:r>
              <a:rPr lang="fr-FR" dirty="0" err="1"/>
              <a:t>hóa</a:t>
            </a:r>
            <a:r>
              <a:rPr lang="fr-FR" dirty="0"/>
              <a:t> </a:t>
            </a:r>
            <a:r>
              <a:rPr lang="fr-FR" dirty="0" err="1"/>
              <a:t>sản</a:t>
            </a:r>
            <a:r>
              <a:rPr lang="fr-FR" dirty="0"/>
              <a:t> </a:t>
            </a:r>
            <a:r>
              <a:rPr lang="fr-FR" dirty="0" err="1"/>
              <a:t>xuất</a:t>
            </a:r>
            <a:r>
              <a:rPr lang="fr-FR" dirty="0"/>
              <a:t>, </a:t>
            </a:r>
            <a:r>
              <a:rPr lang="fr-FR" dirty="0" err="1"/>
              <a:t>mở</a:t>
            </a:r>
            <a:r>
              <a:rPr lang="fr-FR" dirty="0"/>
              <a:t> </a:t>
            </a:r>
            <a:r>
              <a:rPr lang="fr-FR" dirty="0" err="1"/>
              <a:t>rộng</a:t>
            </a:r>
            <a:r>
              <a:rPr lang="fr-FR" dirty="0"/>
              <a:t> </a:t>
            </a:r>
            <a:r>
              <a:rPr lang="fr-FR" dirty="0" err="1"/>
              <a:t>thị</a:t>
            </a:r>
            <a:r>
              <a:rPr lang="fr-FR" dirty="0"/>
              <a:t> </a:t>
            </a:r>
            <a:r>
              <a:rPr lang="fr-FR" dirty="0" err="1"/>
              <a:t>trường</a:t>
            </a:r>
            <a:r>
              <a:rPr lang="fr-FR" dirty="0"/>
              <a:t> </a:t>
            </a:r>
            <a:r>
              <a:rPr lang="fr-FR" dirty="0" err="1"/>
              <a:t>quốc</a:t>
            </a:r>
            <a:r>
              <a:rPr lang="fr-FR" dirty="0"/>
              <a:t> </a:t>
            </a:r>
            <a:r>
              <a:rPr lang="fr-FR" dirty="0" err="1"/>
              <a:t>tế</a:t>
            </a:r>
            <a:r>
              <a:rPr lang="fr-FR" dirty="0"/>
              <a:t>, </a:t>
            </a:r>
            <a:r>
              <a:rPr lang="fr-FR" dirty="0" err="1"/>
              <a:t>nghiên</a:t>
            </a:r>
            <a:r>
              <a:rPr lang="fr-FR" dirty="0"/>
              <a:t> </a:t>
            </a:r>
            <a:r>
              <a:rPr lang="fr-FR" dirty="0" err="1"/>
              <a:t>cứu</a:t>
            </a:r>
            <a:r>
              <a:rPr lang="fr-FR" dirty="0"/>
              <a:t> </a:t>
            </a:r>
            <a:r>
              <a:rPr lang="fr-FR" dirty="0" err="1"/>
              <a:t>và</a:t>
            </a:r>
            <a:r>
              <a:rPr lang="fr-FR" dirty="0"/>
              <a:t> </a:t>
            </a:r>
            <a:r>
              <a:rPr lang="fr-FR" dirty="0" err="1"/>
              <a:t>phát</a:t>
            </a:r>
            <a:r>
              <a:rPr lang="fr-FR" dirty="0"/>
              <a:t> </a:t>
            </a:r>
            <a:r>
              <a:rPr lang="fr-FR" dirty="0" err="1"/>
              <a:t>triển</a:t>
            </a:r>
            <a:r>
              <a:rPr lang="fr-FR" dirty="0"/>
              <a:t> </a:t>
            </a:r>
            <a:r>
              <a:rPr lang="fr-FR" dirty="0" err="1"/>
              <a:t>công</a:t>
            </a:r>
            <a:r>
              <a:rPr lang="fr-FR" dirty="0"/>
              <a:t> </a:t>
            </a:r>
            <a:r>
              <a:rPr lang="fr-FR" dirty="0" err="1"/>
              <a:t>nghệ</a:t>
            </a:r>
            <a:r>
              <a:rPr lang="fr-FR" dirty="0"/>
              <a:t>, </a:t>
            </a:r>
            <a:r>
              <a:rPr lang="fr-FR" dirty="0" err="1"/>
              <a:t>tăng</a:t>
            </a:r>
            <a:r>
              <a:rPr lang="fr-FR" dirty="0"/>
              <a:t> </a:t>
            </a:r>
            <a:r>
              <a:rPr lang="fr-FR" dirty="0" err="1"/>
              <a:t>cường</a:t>
            </a:r>
            <a:r>
              <a:rPr lang="fr-FR" dirty="0"/>
              <a:t> </a:t>
            </a:r>
            <a:r>
              <a:rPr lang="fr-FR" dirty="0" err="1"/>
              <a:t>dịch</a:t>
            </a:r>
            <a:r>
              <a:rPr lang="fr-FR" dirty="0"/>
              <a:t> </a:t>
            </a:r>
            <a:r>
              <a:rPr lang="fr-FR" dirty="0" err="1"/>
              <a:t>vụ</a:t>
            </a:r>
            <a:r>
              <a:rPr lang="fr-FR" dirty="0"/>
              <a:t> </a:t>
            </a:r>
            <a:r>
              <a:rPr lang="fr-FR" dirty="0" err="1"/>
              <a:t>hậu</a:t>
            </a:r>
            <a:r>
              <a:rPr lang="fr-FR" dirty="0"/>
              <a:t> </a:t>
            </a:r>
            <a:r>
              <a:rPr lang="fr-FR" dirty="0" err="1"/>
              <a:t>mãi</a:t>
            </a:r>
            <a:r>
              <a:rPr lang="fr-FR" dirty="0"/>
              <a:t> </a:t>
            </a:r>
            <a:r>
              <a:rPr lang="fr-FR" dirty="0" err="1"/>
              <a:t>và</a:t>
            </a:r>
            <a:r>
              <a:rPr lang="fr-FR" dirty="0"/>
              <a:t> </a:t>
            </a:r>
            <a:r>
              <a:rPr lang="fr-FR" dirty="0" err="1"/>
              <a:t>bảo</a:t>
            </a:r>
            <a:r>
              <a:rPr lang="fr-FR" dirty="0"/>
              <a:t> </a:t>
            </a:r>
            <a:r>
              <a:rPr lang="fr-FR" dirty="0" err="1"/>
              <a:t>trì</a:t>
            </a:r>
            <a:r>
              <a:rPr lang="fr-FR" dirty="0"/>
              <a:t>, </a:t>
            </a:r>
            <a:r>
              <a:rPr lang="fr-FR" dirty="0" err="1"/>
              <a:t>phát</a:t>
            </a:r>
            <a:r>
              <a:rPr lang="fr-FR" dirty="0"/>
              <a:t> </a:t>
            </a:r>
            <a:r>
              <a:rPr lang="fr-FR" dirty="0" err="1"/>
              <a:t>triển</a:t>
            </a:r>
            <a:r>
              <a:rPr lang="fr-FR" dirty="0"/>
              <a:t> </a:t>
            </a:r>
            <a:r>
              <a:rPr lang="fr-FR" dirty="0" err="1"/>
              <a:t>nhân</a:t>
            </a:r>
            <a:r>
              <a:rPr lang="fr-FR" dirty="0"/>
              <a:t> </a:t>
            </a:r>
            <a:r>
              <a:rPr lang="fr-FR" dirty="0" err="1"/>
              <a:t>tài</a:t>
            </a:r>
            <a:r>
              <a:rPr lang="fr-FR" dirty="0"/>
              <a:t> </a:t>
            </a:r>
            <a:r>
              <a:rPr lang="fr-FR" dirty="0" err="1"/>
              <a:t>và</a:t>
            </a:r>
            <a:r>
              <a:rPr lang="fr-FR" dirty="0"/>
              <a:t> </a:t>
            </a:r>
            <a:r>
              <a:rPr lang="fr-FR" dirty="0" err="1"/>
              <a:t>năng</a:t>
            </a:r>
            <a:r>
              <a:rPr lang="fr-FR" dirty="0"/>
              <a:t> </a:t>
            </a:r>
            <a:r>
              <a:rPr lang="fr-FR" dirty="0" err="1"/>
              <a:t>lực</a:t>
            </a:r>
            <a:r>
              <a:rPr lang="fr-FR" dirty="0"/>
              <a:t>, </a:t>
            </a:r>
            <a:r>
              <a:rPr lang="fr-FR" dirty="0" err="1"/>
              <a:t>bảo</a:t>
            </a:r>
            <a:r>
              <a:rPr lang="fr-FR" dirty="0"/>
              <a:t> </a:t>
            </a:r>
            <a:r>
              <a:rPr lang="fr-FR" dirty="0" err="1"/>
              <a:t>vệ</a:t>
            </a:r>
            <a:r>
              <a:rPr lang="fr-FR" dirty="0"/>
              <a:t> </a:t>
            </a:r>
            <a:r>
              <a:rPr lang="fr-FR" dirty="0" err="1"/>
              <a:t>môi</a:t>
            </a:r>
            <a:r>
              <a:rPr lang="fr-FR" dirty="0"/>
              <a:t> </a:t>
            </a:r>
            <a:r>
              <a:rPr lang="fr-FR" dirty="0" err="1"/>
              <a:t>trường</a:t>
            </a:r>
            <a:r>
              <a:rPr lang="fr-FR" dirty="0"/>
              <a:t> </a:t>
            </a:r>
            <a:r>
              <a:rPr lang="fr-FR" dirty="0" err="1"/>
              <a:t>và</a:t>
            </a:r>
            <a:r>
              <a:rPr lang="fr-FR" dirty="0"/>
              <a:t> </a:t>
            </a:r>
            <a:r>
              <a:rPr lang="fr-FR" dirty="0" err="1"/>
              <a:t>xã</a:t>
            </a:r>
            <a:r>
              <a:rPr lang="fr-FR" dirty="0"/>
              <a:t> </a:t>
            </a:r>
            <a:r>
              <a:rPr lang="fr-FR" dirty="0" err="1"/>
              <a:t>hội</a:t>
            </a:r>
            <a:r>
              <a:rPr lang="fr-FR" dirty="0"/>
              <a:t> </a:t>
            </a:r>
            <a:r>
              <a:rPr lang="fr-FR" dirty="0" err="1"/>
              <a:t>và</a:t>
            </a:r>
            <a:r>
              <a:rPr lang="fr-FR" dirty="0"/>
              <a:t> </a:t>
            </a:r>
            <a:r>
              <a:rPr lang="fr-FR" dirty="0" err="1"/>
              <a:t>hợp</a:t>
            </a:r>
            <a:r>
              <a:rPr lang="fr-FR" dirty="0"/>
              <a:t> </a:t>
            </a:r>
            <a:r>
              <a:rPr lang="fr-FR" dirty="0" err="1"/>
              <a:t>tác</a:t>
            </a:r>
            <a:r>
              <a:rPr lang="fr-FR" dirty="0"/>
              <a:t> </a:t>
            </a:r>
            <a:r>
              <a:rPr lang="fr-FR" dirty="0" err="1"/>
              <a:t>cùng</a:t>
            </a:r>
            <a:r>
              <a:rPr lang="fr-FR" dirty="0"/>
              <a:t> </a:t>
            </a:r>
            <a:r>
              <a:rPr lang="fr-FR" dirty="0" err="1"/>
              <a:t>các</a:t>
            </a:r>
            <a:r>
              <a:rPr lang="fr-FR" dirty="0"/>
              <a:t> </a:t>
            </a:r>
            <a:r>
              <a:rPr lang="fr-FR" dirty="0" err="1"/>
              <a:t>đối</a:t>
            </a:r>
            <a:r>
              <a:rPr lang="fr-FR" dirty="0"/>
              <a:t> </a:t>
            </a:r>
            <a:r>
              <a:rPr lang="fr-FR" dirty="0" err="1"/>
              <a:t>tác</a:t>
            </a:r>
            <a:r>
              <a:rPr lang="fr-FR" dirty="0"/>
              <a:t> </a:t>
            </a:r>
            <a:r>
              <a:rPr lang="fr-FR" dirty="0" err="1"/>
              <a:t>chiến</a:t>
            </a:r>
            <a:r>
              <a:rPr lang="fr-FR" dirty="0"/>
              <a:t> </a:t>
            </a:r>
            <a:r>
              <a:rPr lang="fr-FR" dirty="0" err="1"/>
              <a:t>lược</a:t>
            </a:r>
            <a:endParaRPr lang="vi-VN" dirty="0"/>
          </a:p>
          <a:p>
            <a:pPr algn="ctr"/>
            <a:endParaRPr lang="vi-VN" dirty="0"/>
          </a:p>
        </p:txBody>
      </p:sp>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269" y="1113905"/>
            <a:ext cx="5825901" cy="4409880"/>
          </a:xfrm>
          <a:prstGeom prst="rect">
            <a:avLst/>
          </a:prstGeom>
        </p:spPr>
      </p:pic>
    </p:spTree>
    <p:extLst>
      <p:ext uri="{BB962C8B-B14F-4D97-AF65-F5344CB8AC3E}">
        <p14:creationId xmlns:p14="http://schemas.microsoft.com/office/powerpoint/2010/main" val="3513235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grpSp>
        <p:nvGrpSpPr>
          <p:cNvPr id="203" name="Google Shape;203;p18"/>
          <p:cNvGrpSpPr/>
          <p:nvPr/>
        </p:nvGrpSpPr>
        <p:grpSpPr>
          <a:xfrm>
            <a:off x="399251" y="3728638"/>
            <a:ext cx="1064296" cy="945439"/>
            <a:chOff x="4766626" y="505529"/>
            <a:chExt cx="2445534" cy="2172423"/>
          </a:xfrm>
        </p:grpSpPr>
        <p:sp>
          <p:nvSpPr>
            <p:cNvPr id="204" name="Google Shape;204;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5" name="Google Shape;205;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6" name="Google Shape;206;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7" name="Google Shape;207;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8" name="Google Shape;208;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grpSp>
        <p:nvGrpSpPr>
          <p:cNvPr id="221" name="Google Shape;221;p18"/>
          <p:cNvGrpSpPr/>
          <p:nvPr/>
        </p:nvGrpSpPr>
        <p:grpSpPr>
          <a:xfrm>
            <a:off x="7932520" y="2202411"/>
            <a:ext cx="1064296" cy="945439"/>
            <a:chOff x="4766626" y="505529"/>
            <a:chExt cx="2445533" cy="2172423"/>
          </a:xfrm>
        </p:grpSpPr>
        <p:sp>
          <p:nvSpPr>
            <p:cNvPr id="222"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3"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4"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5" name="Google Shape;225;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6"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235" name="Google Shape;235;p18"/>
          <p:cNvSpPr txBox="1">
            <a:spLocks noGrp="1"/>
          </p:cNvSpPr>
          <p:nvPr>
            <p:ph type="body" idx="2"/>
          </p:nvPr>
        </p:nvSpPr>
        <p:spPr>
          <a:xfrm>
            <a:off x="1578455" y="3693926"/>
            <a:ext cx="1873427" cy="1322700"/>
          </a:xfrm>
          <a:prstGeom prst="rect">
            <a:avLst/>
          </a:prstGeom>
        </p:spPr>
        <p:txBody>
          <a:bodyPr spcFirstLastPara="1" wrap="square" lIns="121900" tIns="121900" rIns="121900" bIns="121900" anchor="t" anchorCtr="0">
            <a:noAutofit/>
          </a:bodyPr>
          <a:lstStyle/>
          <a:p>
            <a:pPr marL="0" indent="0" algn="ctr">
              <a:buNone/>
            </a:pPr>
            <a:r>
              <a:rPr lang="fr-FR" sz="2000" b="1">
                <a:solidFill>
                  <a:schemeClr val="accent3"/>
                </a:solidFill>
                <a:latin typeface="Pacifico" panose="020B0604020202020204" charset="0"/>
              </a:rPr>
              <a:t>Tăng cường dịch vụ hậu mãi và bảo trì </a:t>
            </a:r>
            <a:endParaRPr lang="vi-VN" sz="2000" b="1">
              <a:solidFill>
                <a:schemeClr val="accent3"/>
              </a:solidFill>
              <a:latin typeface="Pacifico" panose="020B0604020202020204" charset="0"/>
            </a:endParaRPr>
          </a:p>
          <a:p>
            <a:pPr marL="0" lvl="0" indent="0" algn="ctr" rtl="0">
              <a:spcBef>
                <a:spcPts val="0"/>
              </a:spcBef>
              <a:spcAft>
                <a:spcPts val="0"/>
              </a:spcAft>
              <a:buNone/>
            </a:pPr>
            <a:endParaRPr sz="2000">
              <a:solidFill>
                <a:schemeClr val="accent3"/>
              </a:solidFill>
              <a:latin typeface="Pacifico" panose="020B0604020202020204" charset="0"/>
            </a:endParaRPr>
          </a:p>
        </p:txBody>
      </p:sp>
      <p:sp>
        <p:nvSpPr>
          <p:cNvPr id="237" name="Google Shape;237;p18"/>
          <p:cNvSpPr txBox="1">
            <a:spLocks noGrp="1"/>
          </p:cNvSpPr>
          <p:nvPr>
            <p:ph type="body" idx="4"/>
          </p:nvPr>
        </p:nvSpPr>
        <p:spPr>
          <a:xfrm>
            <a:off x="4835519" y="3744429"/>
            <a:ext cx="2725849" cy="1322700"/>
          </a:xfrm>
          <a:prstGeom prst="rect">
            <a:avLst/>
          </a:prstGeom>
        </p:spPr>
        <p:txBody>
          <a:bodyPr spcFirstLastPara="1" wrap="square" lIns="121900" tIns="121900" rIns="121900" bIns="121900" anchor="t" anchorCtr="0">
            <a:noAutofit/>
          </a:bodyPr>
          <a:lstStyle/>
          <a:p>
            <a:pPr marL="0" indent="0">
              <a:buNone/>
            </a:pPr>
            <a:r>
              <a:rPr lang="fr-FR" sz="2000" b="1">
                <a:solidFill>
                  <a:schemeClr val="accent3"/>
                </a:solidFill>
                <a:latin typeface="Pacifico" panose="020B0604020202020204" charset="0"/>
              </a:rPr>
              <a:t>Phát triển nhân tài và năng lực </a:t>
            </a:r>
            <a:endParaRPr lang="vi-VN" sz="2000" b="1">
              <a:solidFill>
                <a:schemeClr val="accent3"/>
              </a:solidFill>
              <a:latin typeface="Pacifico" panose="020B0604020202020204" charset="0"/>
            </a:endParaRPr>
          </a:p>
          <a:p>
            <a:pPr marL="0" lvl="0" indent="0" algn="l" rtl="0">
              <a:spcBef>
                <a:spcPts val="0"/>
              </a:spcBef>
              <a:spcAft>
                <a:spcPts val="0"/>
              </a:spcAft>
              <a:buNone/>
            </a:pPr>
            <a:endParaRPr sz="2000">
              <a:solidFill>
                <a:schemeClr val="accent3"/>
              </a:solidFill>
              <a:latin typeface="Pacifico" panose="020B0604020202020204" charset="0"/>
            </a:endParaRPr>
          </a:p>
        </p:txBody>
      </p:sp>
      <p:sp>
        <p:nvSpPr>
          <p:cNvPr id="238" name="Google Shape;238;p18"/>
          <p:cNvSpPr txBox="1">
            <a:spLocks noGrp="1"/>
          </p:cNvSpPr>
          <p:nvPr>
            <p:ph type="title" idx="5"/>
          </p:nvPr>
        </p:nvSpPr>
        <p:spPr>
          <a:xfrm>
            <a:off x="674350" y="2275275"/>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a:solidFill>
                  <a:schemeClr val="accent3"/>
                </a:solidFill>
                <a:latin typeface="Pacifico" panose="020B0604020202020204" charset="0"/>
              </a:rPr>
              <a:t>01</a:t>
            </a:r>
            <a:endParaRPr sz="2000">
              <a:solidFill>
                <a:schemeClr val="accent3"/>
              </a:solidFill>
              <a:latin typeface="Pacifico" panose="020B0604020202020204" charset="0"/>
            </a:endParaRPr>
          </a:p>
        </p:txBody>
      </p:sp>
      <p:sp>
        <p:nvSpPr>
          <p:cNvPr id="239" name="Google Shape;239;p18"/>
          <p:cNvSpPr txBox="1">
            <a:spLocks noGrp="1"/>
          </p:cNvSpPr>
          <p:nvPr>
            <p:ph type="title" idx="6"/>
          </p:nvPr>
        </p:nvSpPr>
        <p:spPr>
          <a:xfrm>
            <a:off x="8153055" y="2327224"/>
            <a:ext cx="644700" cy="695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sz="2000" smtClean="0">
                <a:solidFill>
                  <a:schemeClr val="accent3"/>
                </a:solidFill>
                <a:latin typeface="Pacifico" panose="020B0604020202020204" charset="0"/>
              </a:rPr>
              <a:t>03</a:t>
            </a:r>
            <a:endParaRPr sz="2000">
              <a:solidFill>
                <a:schemeClr val="accent3"/>
              </a:solidFill>
              <a:latin typeface="Pacifico" panose="020B0604020202020204" charset="0"/>
            </a:endParaRPr>
          </a:p>
        </p:txBody>
      </p:sp>
      <p:sp>
        <p:nvSpPr>
          <p:cNvPr id="241" name="Google Shape;241;p18"/>
          <p:cNvSpPr txBox="1">
            <a:spLocks noGrp="1"/>
          </p:cNvSpPr>
          <p:nvPr>
            <p:ph type="title" idx="8"/>
          </p:nvPr>
        </p:nvSpPr>
        <p:spPr>
          <a:xfrm>
            <a:off x="562184" y="3839825"/>
            <a:ext cx="6939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2000" smtClean="0">
                <a:solidFill>
                  <a:schemeClr val="accent3"/>
                </a:solidFill>
                <a:latin typeface="Pacifico" panose="020B0604020202020204" charset="0"/>
              </a:rPr>
              <a:t>04</a:t>
            </a:r>
            <a:endParaRPr sz="2000">
              <a:solidFill>
                <a:schemeClr val="accent3"/>
              </a:solidFill>
              <a:latin typeface="Pacifico" panose="020B0604020202020204" charset="0"/>
            </a:endParaRPr>
          </a:p>
        </p:txBody>
      </p:sp>
      <p:sp>
        <p:nvSpPr>
          <p:cNvPr id="246" name="Google Shape;246;p18"/>
          <p:cNvSpPr/>
          <p:nvPr/>
        </p:nvSpPr>
        <p:spPr>
          <a:xfrm>
            <a:off x="3569199" y="647813"/>
            <a:ext cx="3339706" cy="895924"/>
          </a:xfrm>
          <a:prstGeom prst="rect">
            <a:avLst/>
          </a:prstGeom>
        </p:spPr>
        <p:txBody>
          <a:bodyPr>
            <a:prstTxWarp prst="textPlain">
              <a:avLst/>
            </a:prstTxWarp>
          </a:bodyPr>
          <a:lstStyle/>
          <a:p>
            <a:pPr lvl="0" algn="ctr"/>
            <a:r>
              <a:rPr lang="en-US" sz="2000" b="0" i="0" smtClean="0">
                <a:ln>
                  <a:noFill/>
                </a:ln>
                <a:solidFill>
                  <a:schemeClr val="accent3"/>
                </a:solidFill>
                <a:latin typeface="Pacifico" panose="020B0604020202020204" charset="0"/>
              </a:rPr>
              <a:t>Các chiến lược bao gồm </a:t>
            </a:r>
            <a:endParaRPr sz="2000" b="0" i="0">
              <a:ln>
                <a:noFill/>
              </a:ln>
              <a:solidFill>
                <a:schemeClr val="accent3"/>
              </a:solidFill>
              <a:latin typeface="Pacifico" panose="020B0604020202020204" charset="0"/>
            </a:endParaRPr>
          </a:p>
        </p:txBody>
      </p:sp>
      <p:sp>
        <p:nvSpPr>
          <p:cNvPr id="247" name="Google Shape;247;p18"/>
          <p:cNvSpPr/>
          <p:nvPr/>
        </p:nvSpPr>
        <p:spPr>
          <a:xfrm>
            <a:off x="1549307" y="2385594"/>
            <a:ext cx="2160372" cy="1466731"/>
          </a:xfrm>
          <a:prstGeom prst="rect">
            <a:avLst/>
          </a:prstGeom>
        </p:spPr>
        <p:txBody>
          <a:bodyPr>
            <a:prstTxWarp prst="textPlain">
              <a:avLst>
                <a:gd name="adj" fmla="val 52109"/>
              </a:avLst>
            </a:prstTxWarp>
          </a:bodyPr>
          <a:lstStyle/>
          <a:p>
            <a:pPr algn="ctr">
              <a:spcAft>
                <a:spcPts val="2100"/>
              </a:spcAft>
            </a:pPr>
            <a:r>
              <a:rPr lang="fr-FR" sz="2000">
                <a:solidFill>
                  <a:schemeClr val="accent3"/>
                </a:solidFill>
                <a:latin typeface="Pacifico" panose="020B0604020202020204" charset="0"/>
              </a:rPr>
              <a:t>Tối ưu hóa quản lý chuỗi cung ứng và quản lý vật liệu</a:t>
            </a:r>
            <a:endParaRPr lang="vi-VN" sz="2000">
              <a:solidFill>
                <a:schemeClr val="accent3"/>
              </a:solidFill>
              <a:latin typeface="Pacifico" panose="020B0604020202020204" charset="0"/>
            </a:endParaRPr>
          </a:p>
          <a:p>
            <a:pPr marL="0" lvl="0" indent="0" algn="ctr">
              <a:spcAft>
                <a:spcPts val="2100"/>
              </a:spcAft>
            </a:pPr>
            <a:endParaRPr lang="en-US" sz="2000" dirty="0">
              <a:solidFill>
                <a:schemeClr val="accent3"/>
              </a:solidFill>
              <a:latin typeface="Pacifico" panose="020B0604020202020204" charset="0"/>
            </a:endParaRPr>
          </a:p>
        </p:txBody>
      </p:sp>
      <p:sp>
        <p:nvSpPr>
          <p:cNvPr id="248" name="Google Shape;248;p18"/>
          <p:cNvSpPr/>
          <p:nvPr/>
        </p:nvSpPr>
        <p:spPr>
          <a:xfrm>
            <a:off x="9073529" y="2422080"/>
            <a:ext cx="1992646" cy="1035954"/>
          </a:xfrm>
          <a:prstGeom prst="rect">
            <a:avLst/>
          </a:prstGeom>
        </p:spPr>
        <p:txBody>
          <a:bodyPr>
            <a:prstTxWarp prst="textPlain">
              <a:avLst>
                <a:gd name="adj" fmla="val 47697"/>
              </a:avLst>
            </a:prstTxWarp>
          </a:bodyPr>
          <a:lstStyle/>
          <a:p>
            <a:pPr algn="ctr"/>
            <a:r>
              <a:rPr lang="fr-FR" sz="2000">
                <a:solidFill>
                  <a:schemeClr val="accent3"/>
                </a:solidFill>
                <a:latin typeface="Pacifico" panose="020B0604020202020204" charset="0"/>
              </a:rPr>
              <a:t>Mở rộng thị trường quốc tế </a:t>
            </a:r>
            <a:endParaRPr lang="vi-VN" sz="2000">
              <a:solidFill>
                <a:schemeClr val="accent3"/>
              </a:solidFill>
              <a:latin typeface="Pacifico" panose="020B0604020202020204" charset="0"/>
            </a:endParaRPr>
          </a:p>
          <a:p>
            <a:pPr algn="ctr"/>
            <a:endParaRPr lang="vi-VN" sz="2000">
              <a:solidFill>
                <a:schemeClr val="accent3"/>
              </a:solidFill>
              <a:latin typeface="Pacifico" panose="020B0604020202020204" charset="0"/>
            </a:endParaRPr>
          </a:p>
        </p:txBody>
      </p:sp>
      <p:sp>
        <p:nvSpPr>
          <p:cNvPr id="250" name="Google Shape;250;p18"/>
          <p:cNvSpPr/>
          <p:nvPr/>
        </p:nvSpPr>
        <p:spPr>
          <a:xfrm>
            <a:off x="4936774" y="2385594"/>
            <a:ext cx="2637078" cy="1332816"/>
          </a:xfrm>
          <a:prstGeom prst="rect">
            <a:avLst/>
          </a:prstGeom>
        </p:spPr>
        <p:txBody>
          <a:bodyPr>
            <a:prstTxWarp prst="textPlain">
              <a:avLst/>
            </a:prstTxWarp>
          </a:bodyPr>
          <a:lstStyle/>
          <a:p>
            <a:pPr algn="ctr"/>
            <a:r>
              <a:rPr lang="fr-FR" sz="2000">
                <a:solidFill>
                  <a:schemeClr val="accent3"/>
                </a:solidFill>
                <a:latin typeface="Pacifico" panose="020B0604020202020204" charset="0"/>
              </a:rPr>
              <a:t>Tự động hóa và tối ưu sản xuất </a:t>
            </a:r>
            <a:endParaRPr lang="vi-VN" sz="2000">
              <a:solidFill>
                <a:schemeClr val="accent3"/>
              </a:solidFill>
              <a:latin typeface="Pacifico" panose="020B0604020202020204" charset="0"/>
            </a:endParaRPr>
          </a:p>
          <a:p>
            <a:pPr lvl="0" algn="ctr"/>
            <a:endParaRPr sz="2000" b="0" i="0">
              <a:ln>
                <a:noFill/>
              </a:ln>
              <a:solidFill>
                <a:schemeClr val="accent3"/>
              </a:solidFill>
              <a:latin typeface="Pacifico" panose="020B0604020202020204" charset="0"/>
            </a:endParaRPr>
          </a:p>
        </p:txBody>
      </p:sp>
      <p:sp>
        <p:nvSpPr>
          <p:cNvPr id="252" name="Google Shape;252;p18"/>
          <p:cNvSpPr/>
          <p:nvPr/>
        </p:nvSpPr>
        <p:spPr>
          <a:xfrm>
            <a:off x="9413794" y="2361859"/>
            <a:ext cx="1528210" cy="517686"/>
          </a:xfrm>
          <a:prstGeom prst="rect">
            <a:avLst/>
          </a:prstGeom>
        </p:spPr>
        <p:txBody>
          <a:bodyPr>
            <a:prstTxWarp prst="textPlain">
              <a:avLst/>
            </a:prstTxWarp>
          </a:bodyPr>
          <a:lstStyle/>
          <a:p>
            <a:pPr lvl="0" algn="ctr"/>
            <a:endParaRPr sz="2000" b="0" i="0">
              <a:ln>
                <a:noFill/>
              </a:ln>
              <a:solidFill>
                <a:schemeClr val="accent3"/>
              </a:solidFill>
              <a:latin typeface="Pacifico" panose="020B0604020202020204" charset="0"/>
            </a:endParaRPr>
          </a:p>
        </p:txBody>
      </p:sp>
      <p:grpSp>
        <p:nvGrpSpPr>
          <p:cNvPr id="31" name="Google Shape;227;p18"/>
          <p:cNvGrpSpPr/>
          <p:nvPr/>
        </p:nvGrpSpPr>
        <p:grpSpPr>
          <a:xfrm>
            <a:off x="3790267" y="2172786"/>
            <a:ext cx="1064296" cy="945439"/>
            <a:chOff x="4766626" y="505529"/>
            <a:chExt cx="2445534" cy="2172423"/>
          </a:xfrm>
        </p:grpSpPr>
        <p:sp>
          <p:nvSpPr>
            <p:cNvPr id="32" name="Google Shape;228;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3" name="Google Shape;229;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4" name="Google Shape;230;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5" name="Google Shape;231;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6" name="Google Shape;232;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38" name="Google Shape;238;p18"/>
          <p:cNvSpPr txBox="1">
            <a:spLocks noGrp="1"/>
          </p:cNvSpPr>
          <p:nvPr>
            <p:ph type="title" idx="5"/>
          </p:nvPr>
        </p:nvSpPr>
        <p:spPr>
          <a:xfrm>
            <a:off x="3948827" y="2270561"/>
            <a:ext cx="764501"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smtClean="0">
                <a:solidFill>
                  <a:schemeClr val="accent3"/>
                </a:solidFill>
                <a:latin typeface="Pacifico" panose="020B0604020202020204" charset="0"/>
              </a:rPr>
              <a:t>02</a:t>
            </a:r>
            <a:endParaRPr sz="2000">
              <a:solidFill>
                <a:schemeClr val="accent3"/>
              </a:solidFill>
              <a:latin typeface="Pacifico" panose="020B0604020202020204" charset="0"/>
            </a:endParaRPr>
          </a:p>
        </p:txBody>
      </p:sp>
      <p:grpSp>
        <p:nvGrpSpPr>
          <p:cNvPr id="45" name="Google Shape;227;p18"/>
          <p:cNvGrpSpPr/>
          <p:nvPr/>
        </p:nvGrpSpPr>
        <p:grpSpPr>
          <a:xfrm>
            <a:off x="8063100" y="3767220"/>
            <a:ext cx="1064296" cy="945439"/>
            <a:chOff x="4766626" y="505529"/>
            <a:chExt cx="2445534" cy="2172423"/>
          </a:xfrm>
        </p:grpSpPr>
        <p:sp>
          <p:nvSpPr>
            <p:cNvPr id="46" name="Google Shape;228;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47" name="Google Shape;229;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48" name="Google Shape;230;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49" name="Google Shape;231;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0" name="Google Shape;232;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51" name="Google Shape;238;p18"/>
          <p:cNvSpPr txBox="1">
            <a:spLocks noGrp="1"/>
          </p:cNvSpPr>
          <p:nvPr>
            <p:ph type="title" idx="5"/>
          </p:nvPr>
        </p:nvSpPr>
        <p:spPr>
          <a:xfrm>
            <a:off x="8275626" y="3939068"/>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smtClean="0">
                <a:solidFill>
                  <a:schemeClr val="accent3"/>
                </a:solidFill>
                <a:latin typeface="Pacifico" panose="020B0604020202020204" charset="0"/>
              </a:rPr>
              <a:t>06</a:t>
            </a:r>
            <a:endParaRPr sz="2000">
              <a:solidFill>
                <a:schemeClr val="accent3"/>
              </a:solidFill>
              <a:latin typeface="Pacifico" panose="020B0604020202020204" charset="0"/>
            </a:endParaRPr>
          </a:p>
        </p:txBody>
      </p:sp>
      <p:sp>
        <p:nvSpPr>
          <p:cNvPr id="52" name="Google Shape;238;p18"/>
          <p:cNvSpPr txBox="1">
            <a:spLocks noGrp="1"/>
          </p:cNvSpPr>
          <p:nvPr>
            <p:ph type="title" idx="5"/>
          </p:nvPr>
        </p:nvSpPr>
        <p:spPr>
          <a:xfrm>
            <a:off x="4098894" y="4286918"/>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a:solidFill>
                  <a:schemeClr val="accent3"/>
                </a:solidFill>
                <a:latin typeface="Pacifico" panose="020B0604020202020204" charset="0"/>
              </a:rPr>
              <a:t>01</a:t>
            </a:r>
            <a:endParaRPr sz="2000">
              <a:solidFill>
                <a:schemeClr val="accent3"/>
              </a:solidFill>
              <a:latin typeface="Pacifico" panose="020B0604020202020204" charset="0"/>
            </a:endParaRPr>
          </a:p>
        </p:txBody>
      </p:sp>
      <p:sp>
        <p:nvSpPr>
          <p:cNvPr id="53" name="Google Shape;237;p18"/>
          <p:cNvSpPr txBox="1">
            <a:spLocks noGrp="1"/>
          </p:cNvSpPr>
          <p:nvPr>
            <p:ph type="body" idx="4"/>
          </p:nvPr>
        </p:nvSpPr>
        <p:spPr>
          <a:xfrm>
            <a:off x="9145440" y="3814220"/>
            <a:ext cx="2593169" cy="1322700"/>
          </a:xfrm>
          <a:prstGeom prst="rect">
            <a:avLst/>
          </a:prstGeom>
        </p:spPr>
        <p:txBody>
          <a:bodyPr spcFirstLastPara="1" wrap="square" lIns="121900" tIns="121900" rIns="121900" bIns="121900" anchor="t" anchorCtr="0">
            <a:noAutofit/>
          </a:bodyPr>
          <a:lstStyle/>
          <a:p>
            <a:pPr marL="0" indent="0">
              <a:buNone/>
            </a:pPr>
            <a:r>
              <a:rPr lang="fr-FR" sz="2000" b="1">
                <a:solidFill>
                  <a:schemeClr val="accent3"/>
                </a:solidFill>
                <a:latin typeface="Pacifico" panose="020B0604020202020204" charset="0"/>
              </a:rPr>
              <a:t>Hợp tác và đối tác</a:t>
            </a:r>
            <a:endParaRPr lang="vi-VN" sz="2000" b="1">
              <a:solidFill>
                <a:schemeClr val="accent3"/>
              </a:solidFill>
              <a:latin typeface="Pacifico" panose="020B0604020202020204" charset="0"/>
            </a:endParaRPr>
          </a:p>
          <a:p>
            <a:pPr marL="0" lvl="0" indent="0" algn="l" rtl="0">
              <a:spcBef>
                <a:spcPts val="0"/>
              </a:spcBef>
              <a:spcAft>
                <a:spcPts val="0"/>
              </a:spcAft>
              <a:buNone/>
            </a:pPr>
            <a:endParaRPr sz="2000">
              <a:solidFill>
                <a:schemeClr val="accent3"/>
              </a:solidFill>
              <a:latin typeface="Pacifico" panose="020B0604020202020204" charset="0"/>
            </a:endParaRPr>
          </a:p>
        </p:txBody>
      </p:sp>
      <p:grpSp>
        <p:nvGrpSpPr>
          <p:cNvPr id="54" name="Google Shape;221;p18"/>
          <p:cNvGrpSpPr/>
          <p:nvPr/>
        </p:nvGrpSpPr>
        <p:grpSpPr>
          <a:xfrm>
            <a:off x="556827" y="2090856"/>
            <a:ext cx="1064296" cy="945439"/>
            <a:chOff x="4766626" y="505529"/>
            <a:chExt cx="2445533" cy="2172423"/>
          </a:xfrm>
        </p:grpSpPr>
        <p:sp>
          <p:nvSpPr>
            <p:cNvPr id="55"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6"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7"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8" name="Google Shape;225;p18"/>
            <p:cNvSpPr/>
            <p:nvPr/>
          </p:nvSpPr>
          <p:spPr>
            <a:xfrm>
              <a:off x="4979820" y="579385"/>
              <a:ext cx="2068488" cy="2024452"/>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000" smtClean="0">
                  <a:solidFill>
                    <a:schemeClr val="accent3"/>
                  </a:solidFill>
                  <a:latin typeface="Pacifico" panose="020B0604020202020204" charset="0"/>
                  <a:ea typeface="Calibri"/>
                  <a:cs typeface="Calibri"/>
                  <a:sym typeface="Calibri"/>
                </a:rPr>
                <a:t> 01</a:t>
              </a:r>
              <a:endParaRPr sz="2000">
                <a:solidFill>
                  <a:schemeClr val="accent3"/>
                </a:solidFill>
                <a:latin typeface="Pacifico" panose="020B0604020202020204" charset="0"/>
                <a:ea typeface="Calibri"/>
                <a:cs typeface="Calibri"/>
                <a:sym typeface="Calibri"/>
              </a:endParaRPr>
            </a:p>
          </p:txBody>
        </p:sp>
        <p:sp>
          <p:nvSpPr>
            <p:cNvPr id="59"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grpSp>
        <p:nvGrpSpPr>
          <p:cNvPr id="60" name="Google Shape;221;p18"/>
          <p:cNvGrpSpPr/>
          <p:nvPr/>
        </p:nvGrpSpPr>
        <p:grpSpPr>
          <a:xfrm>
            <a:off x="3827746" y="3787925"/>
            <a:ext cx="1064296" cy="945439"/>
            <a:chOff x="4766626" y="505529"/>
            <a:chExt cx="2445533" cy="2172423"/>
          </a:xfrm>
        </p:grpSpPr>
        <p:sp>
          <p:nvSpPr>
            <p:cNvPr id="61"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2"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3"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4" name="Google Shape;225;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000" smtClean="0">
                  <a:solidFill>
                    <a:schemeClr val="accent3"/>
                  </a:solidFill>
                  <a:latin typeface="Pacifico" panose="020B0604020202020204" charset="0"/>
                  <a:ea typeface="Calibri"/>
                  <a:cs typeface="Calibri"/>
                  <a:sym typeface="Calibri"/>
                </a:rPr>
                <a:t> 05</a:t>
              </a:r>
              <a:endParaRPr sz="2000">
                <a:solidFill>
                  <a:schemeClr val="accent3"/>
                </a:solidFill>
                <a:latin typeface="Pacifico" panose="020B0604020202020204" charset="0"/>
                <a:ea typeface="Calibri"/>
                <a:cs typeface="Calibri"/>
                <a:sym typeface="Calibri"/>
              </a:endParaRPr>
            </a:p>
          </p:txBody>
        </p:sp>
        <p:sp>
          <p:nvSpPr>
            <p:cNvPr id="65"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grpSp>
        <p:nvGrpSpPr>
          <p:cNvPr id="66" name="Google Shape;203;p18"/>
          <p:cNvGrpSpPr/>
          <p:nvPr/>
        </p:nvGrpSpPr>
        <p:grpSpPr>
          <a:xfrm>
            <a:off x="3751245" y="5249463"/>
            <a:ext cx="1064296" cy="945439"/>
            <a:chOff x="4766626" y="505529"/>
            <a:chExt cx="2445534" cy="2172423"/>
          </a:xfrm>
        </p:grpSpPr>
        <p:sp>
          <p:nvSpPr>
            <p:cNvPr id="67" name="Google Shape;204;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8" name="Google Shape;205;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9" name="Google Shape;206;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70" name="Google Shape;207;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000" smtClean="0">
                  <a:solidFill>
                    <a:schemeClr val="accent3"/>
                  </a:solidFill>
                  <a:latin typeface="Pacifico" panose="020B0604020202020204" charset="0"/>
                  <a:ea typeface="Calibri"/>
                  <a:cs typeface="Calibri"/>
                  <a:sym typeface="Calibri"/>
                </a:rPr>
                <a:t> 07</a:t>
              </a:r>
              <a:endParaRPr sz="2000">
                <a:solidFill>
                  <a:schemeClr val="accent3"/>
                </a:solidFill>
                <a:latin typeface="Pacifico" panose="020B0604020202020204" charset="0"/>
                <a:ea typeface="Calibri"/>
                <a:cs typeface="Calibri"/>
                <a:sym typeface="Calibri"/>
              </a:endParaRPr>
            </a:p>
          </p:txBody>
        </p:sp>
        <p:sp>
          <p:nvSpPr>
            <p:cNvPr id="71" name="Google Shape;208;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72" name="Google Shape;235;p18"/>
          <p:cNvSpPr txBox="1">
            <a:spLocks noGrp="1"/>
          </p:cNvSpPr>
          <p:nvPr>
            <p:ph type="body" idx="2"/>
          </p:nvPr>
        </p:nvSpPr>
        <p:spPr>
          <a:xfrm>
            <a:off x="4892042" y="5354299"/>
            <a:ext cx="2344136" cy="1606780"/>
          </a:xfrm>
          <a:prstGeom prst="rect">
            <a:avLst/>
          </a:prstGeom>
        </p:spPr>
        <p:txBody>
          <a:bodyPr spcFirstLastPara="1" wrap="square" lIns="121900" tIns="121900" rIns="121900" bIns="121900" anchor="t" anchorCtr="0">
            <a:noAutofit/>
          </a:bodyPr>
          <a:lstStyle/>
          <a:p>
            <a:pPr marL="0" indent="0" algn="ctr">
              <a:buNone/>
            </a:pPr>
            <a:r>
              <a:rPr lang="fr-FR" sz="2000">
                <a:solidFill>
                  <a:schemeClr val="accent3"/>
                </a:solidFill>
                <a:latin typeface="Pacifico" panose="020B0604020202020204" charset="0"/>
              </a:rPr>
              <a:t>Nghiên cứu và phát triển công nghệ </a:t>
            </a:r>
            <a:endParaRPr lang="vi-VN" sz="2000">
              <a:solidFill>
                <a:schemeClr val="accent3"/>
              </a:solidFill>
              <a:latin typeface="Pacifico" panose="020B0604020202020204" charset="0"/>
            </a:endParaRPr>
          </a:p>
          <a:p>
            <a:pPr marL="0" lvl="0" indent="0" algn="ctr" rtl="0">
              <a:spcBef>
                <a:spcPts val="0"/>
              </a:spcBef>
              <a:spcAft>
                <a:spcPts val="0"/>
              </a:spcAft>
              <a:buNone/>
            </a:pPr>
            <a:endParaRPr sz="2000">
              <a:solidFill>
                <a:schemeClr val="accent3"/>
              </a:solidFill>
              <a:latin typeface="Pacifico" panose="020B0604020202020204" charset="0"/>
            </a:endParaRPr>
          </a:p>
        </p:txBody>
      </p:sp>
    </p:spTree>
    <p:extLst>
      <p:ext uri="{BB962C8B-B14F-4D97-AF65-F5344CB8AC3E}">
        <p14:creationId xmlns:p14="http://schemas.microsoft.com/office/powerpoint/2010/main" val="226434292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16"/>
        <p:cNvGrpSpPr/>
        <p:nvPr/>
      </p:nvGrpSpPr>
      <p:grpSpPr>
        <a:xfrm>
          <a:off x="0" y="0"/>
          <a:ext cx="0" cy="0"/>
          <a:chOff x="0" y="0"/>
          <a:chExt cx="0" cy="0"/>
        </a:xfrm>
      </p:grpSpPr>
      <p:sp>
        <p:nvSpPr>
          <p:cNvPr id="917" name="Google Shape;917;p38"/>
          <p:cNvSpPr txBox="1">
            <a:spLocks noGrp="1"/>
          </p:cNvSpPr>
          <p:nvPr>
            <p:ph type="title"/>
          </p:nvPr>
        </p:nvSpPr>
        <p:spPr>
          <a:xfrm>
            <a:off x="5597200" y="2221284"/>
            <a:ext cx="6594800" cy="1342800"/>
          </a:xfrm>
          <a:prstGeom prst="rect">
            <a:avLst/>
          </a:prstGeom>
        </p:spPr>
        <p:txBody>
          <a:bodyPr spcFirstLastPara="1" wrap="square" lIns="121900" tIns="121900" rIns="121900" bIns="121900" anchor="t" anchorCtr="0">
            <a:noAutofit/>
          </a:bodyPr>
          <a:lstStyle/>
          <a:p>
            <a:pPr algn="ctr"/>
            <a:r>
              <a:rPr lang="fr-FR" dirty="0">
                <a:solidFill>
                  <a:schemeClr val="accent3"/>
                </a:solidFill>
                <a:latin typeface="Pacifico" panose="020B0604020202020204" charset="0"/>
              </a:rPr>
              <a:t>CHƯƠNG 2</a:t>
            </a:r>
            <a:r>
              <a:rPr lang="fr-FR" dirty="0"/>
              <a:t>: PHÂN TÍCH HỆ THỐNG</a:t>
            </a:r>
            <a:r>
              <a:rPr lang="vi-VN" dirty="0"/>
              <a:t/>
            </a:r>
            <a:br>
              <a:rPr lang="vi-VN" dirty="0"/>
            </a:br>
            <a:endParaRPr dirty="0">
              <a:latin typeface=".Vn3DH" panose="020B7200000000000000" pitchFamily="34" charset="0"/>
            </a:endParaRPr>
          </a:p>
        </p:txBody>
      </p:sp>
      <p:grpSp>
        <p:nvGrpSpPr>
          <p:cNvPr id="919" name="Google Shape;919;p38"/>
          <p:cNvGrpSpPr/>
          <p:nvPr/>
        </p:nvGrpSpPr>
        <p:grpSpPr>
          <a:xfrm>
            <a:off x="1110053" y="461203"/>
            <a:ext cx="4064100" cy="5815200"/>
            <a:chOff x="1110053" y="461203"/>
            <a:chExt cx="4064100" cy="5815200"/>
          </a:xfrm>
        </p:grpSpPr>
        <p:sp>
          <p:nvSpPr>
            <p:cNvPr id="920" name="Google Shape;920;p38"/>
            <p:cNvSpPr/>
            <p:nvPr/>
          </p:nvSpPr>
          <p:spPr>
            <a:xfrm>
              <a:off x="1110053" y="461203"/>
              <a:ext cx="4064100" cy="5815200"/>
            </a:xfrm>
            <a:prstGeom prst="roundRect">
              <a:avLst>
                <a:gd name="adj" fmla="val 4487"/>
              </a:avLst>
            </a:prstGeom>
            <a:noFill/>
            <a:ln w="38100" cap="flat" cmpd="sng">
              <a:solidFill>
                <a:schemeClr val="accent1"/>
              </a:solidFill>
              <a:prstDash val="solid"/>
              <a:miter lim="800000"/>
              <a:headEnd type="none" w="sm" len="sm"/>
              <a:tailEnd type="none" w="sm" len="sm"/>
            </a:ln>
            <a:effectLst>
              <a:outerShdw blurRad="642938" dist="1905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921" name="Google Shape;921;p38"/>
            <p:cNvSpPr/>
            <p:nvPr/>
          </p:nvSpPr>
          <p:spPr>
            <a:xfrm>
              <a:off x="2986058" y="5868854"/>
              <a:ext cx="275400" cy="275400"/>
            </a:xfrm>
            <a:prstGeom prst="ellipse">
              <a:avLst/>
            </a:prstGeom>
            <a:noFill/>
            <a:ln w="38100" cap="flat" cmpd="sng">
              <a:solidFill>
                <a:schemeClr val="accent1"/>
              </a:solidFill>
              <a:prstDash val="solid"/>
              <a:miter lim="800000"/>
              <a:headEnd type="none" w="sm" len="sm"/>
              <a:tailEnd type="none" w="sm" len="sm"/>
            </a:ln>
            <a:effectLst>
              <a:outerShdw blurRad="642938" dist="1905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922" name="Google Shape;922;p38"/>
            <p:cNvSpPr/>
            <p:nvPr/>
          </p:nvSpPr>
          <p:spPr>
            <a:xfrm>
              <a:off x="4682036" y="623172"/>
              <a:ext cx="137700" cy="137700"/>
            </a:xfrm>
            <a:prstGeom prst="ellipse">
              <a:avLst/>
            </a:prstGeom>
            <a:noFill/>
            <a:ln w="38100" cap="flat" cmpd="sng">
              <a:solidFill>
                <a:schemeClr val="accent1"/>
              </a:solidFill>
              <a:prstDash val="solid"/>
              <a:miter lim="800000"/>
              <a:headEnd type="none" w="sm" len="sm"/>
              <a:tailEnd type="none" w="sm" len="sm"/>
            </a:ln>
            <a:effectLst>
              <a:outerShdw blurRad="642938" dist="190500" algn="ctr" rotWithShape="0">
                <a:schemeClr val="accent1"/>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0053" y="623172"/>
            <a:ext cx="4064100" cy="4851798"/>
          </a:xfrm>
          <a:prstGeom prst="rect">
            <a:avLst/>
          </a:prstGeom>
        </p:spPr>
      </p:pic>
    </p:spTree>
    <p:extLst>
      <p:ext uri="{BB962C8B-B14F-4D97-AF65-F5344CB8AC3E}">
        <p14:creationId xmlns:p14="http://schemas.microsoft.com/office/powerpoint/2010/main" val="258539271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27"/>
          <p:cNvSpPr/>
          <p:nvPr/>
        </p:nvSpPr>
        <p:spPr>
          <a:xfrm>
            <a:off x="-442" y="1793664"/>
            <a:ext cx="12192442" cy="641075"/>
          </a:xfrm>
          <a:custGeom>
            <a:avLst/>
            <a:gdLst/>
            <a:ahLst/>
            <a:cxnLst/>
            <a:rect l="l" t="t" r="r" b="b"/>
            <a:pathLst>
              <a:path w="367104" h="25643" extrusionOk="0">
                <a:moveTo>
                  <a:pt x="0" y="25643"/>
                </a:moveTo>
                <a:cubicBezTo>
                  <a:pt x="7545" y="24000"/>
                  <a:pt x="25624" y="16529"/>
                  <a:pt x="45271" y="15782"/>
                </a:cubicBezTo>
                <a:cubicBezTo>
                  <a:pt x="64919" y="15035"/>
                  <a:pt x="95548" y="22654"/>
                  <a:pt x="117885" y="21160"/>
                </a:cubicBezTo>
                <a:cubicBezTo>
                  <a:pt x="140222" y="19666"/>
                  <a:pt x="158750" y="6966"/>
                  <a:pt x="179294" y="6817"/>
                </a:cubicBezTo>
                <a:cubicBezTo>
                  <a:pt x="199838" y="6668"/>
                  <a:pt x="218066" y="21385"/>
                  <a:pt x="241150" y="20264"/>
                </a:cubicBezTo>
                <a:cubicBezTo>
                  <a:pt x="264234" y="19143"/>
                  <a:pt x="296806" y="840"/>
                  <a:pt x="317798" y="93"/>
                </a:cubicBezTo>
                <a:cubicBezTo>
                  <a:pt x="338790" y="-654"/>
                  <a:pt x="358886" y="13167"/>
                  <a:pt x="367104" y="15782"/>
                </a:cubicBezTo>
              </a:path>
            </a:pathLst>
          </a:custGeom>
          <a:noFill/>
          <a:ln w="28575" cap="flat" cmpd="sng">
            <a:solidFill>
              <a:schemeClr val="accent4"/>
            </a:solidFill>
            <a:prstDash val="solid"/>
            <a:round/>
            <a:headEnd type="none" w="med" len="med"/>
            <a:tailEnd type="none" w="med" len="med"/>
          </a:ln>
        </p:spPr>
      </p:sp>
      <p:sp>
        <p:nvSpPr>
          <p:cNvPr id="379" name="Google Shape;379;p27"/>
          <p:cNvSpPr/>
          <p:nvPr/>
        </p:nvSpPr>
        <p:spPr>
          <a:xfrm>
            <a:off x="10586850" y="2764788"/>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80" name="Google Shape;380;p27"/>
          <p:cNvSpPr/>
          <p:nvPr/>
        </p:nvSpPr>
        <p:spPr>
          <a:xfrm>
            <a:off x="8237625" y="3206563"/>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81" name="Google Shape;381;p27"/>
          <p:cNvSpPr/>
          <p:nvPr/>
        </p:nvSpPr>
        <p:spPr>
          <a:xfrm>
            <a:off x="5974550" y="2870235"/>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82" name="Google Shape;382;p27"/>
          <p:cNvSpPr/>
          <p:nvPr/>
        </p:nvSpPr>
        <p:spPr>
          <a:xfrm>
            <a:off x="3545375" y="3266388"/>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83" name="Google Shape;383;p27"/>
          <p:cNvSpPr/>
          <p:nvPr/>
        </p:nvSpPr>
        <p:spPr>
          <a:xfrm>
            <a:off x="1183250" y="3144900"/>
            <a:ext cx="318900" cy="31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84" name="Google Shape;384;p27"/>
          <p:cNvSpPr txBox="1">
            <a:spLocks noGrp="1"/>
          </p:cNvSpPr>
          <p:nvPr>
            <p:ph type="title"/>
          </p:nvPr>
        </p:nvSpPr>
        <p:spPr>
          <a:xfrm>
            <a:off x="433831" y="-7308"/>
            <a:ext cx="9439200" cy="763500"/>
          </a:xfrm>
          <a:prstGeom prst="rect">
            <a:avLst/>
          </a:prstGeom>
        </p:spPr>
        <p:txBody>
          <a:bodyPr spcFirstLastPara="1" wrap="square" lIns="121900" tIns="121900" rIns="121900" bIns="121900" anchor="ctr" anchorCtr="0">
            <a:noAutofit/>
          </a:bodyPr>
          <a:lstStyle/>
          <a:p>
            <a:pPr lvl="0"/>
            <a:r>
              <a:rPr lang="vi-VN">
                <a:solidFill>
                  <a:schemeClr val="tx1"/>
                </a:solidFill>
              </a:rPr>
              <a:t>Phương pháp xác định yêu cầu</a:t>
            </a:r>
            <a:endParaRPr>
              <a:solidFill>
                <a:schemeClr val="tx1"/>
              </a:solidFill>
            </a:endParaRPr>
          </a:p>
        </p:txBody>
      </p:sp>
      <p:sp>
        <p:nvSpPr>
          <p:cNvPr id="385" name="Google Shape;385;p27"/>
          <p:cNvSpPr txBox="1">
            <a:spLocks noGrp="1"/>
          </p:cNvSpPr>
          <p:nvPr>
            <p:ph type="subTitle" idx="1"/>
          </p:nvPr>
        </p:nvSpPr>
        <p:spPr>
          <a:xfrm>
            <a:off x="331244" y="1350201"/>
            <a:ext cx="1997700" cy="606900"/>
          </a:xfrm>
          <a:prstGeom prst="rect">
            <a:avLst/>
          </a:prstGeom>
        </p:spPr>
        <p:txBody>
          <a:bodyPr spcFirstLastPara="1" wrap="square" lIns="121900" tIns="121900" rIns="121900" bIns="121900" anchor="ctr" anchorCtr="0">
            <a:noAutofit/>
          </a:bodyPr>
          <a:lstStyle/>
          <a:p>
            <a:pPr marL="0" indent="0"/>
            <a:r>
              <a:rPr lang="vi-VN" sz="2400">
                <a:solidFill>
                  <a:schemeClr val="accent3"/>
                </a:solidFill>
                <a:latin typeface="Pacifico" panose="020B0604020202020204" charset="0"/>
              </a:rPr>
              <a:t>Phân tích chức năng</a:t>
            </a:r>
          </a:p>
          <a:p>
            <a:pPr marL="0" lvl="0" indent="0" algn="ctr" rtl="0">
              <a:spcBef>
                <a:spcPts val="0"/>
              </a:spcBef>
              <a:spcAft>
                <a:spcPts val="0"/>
              </a:spcAft>
              <a:buNone/>
            </a:pPr>
            <a:endParaRPr sz="2400">
              <a:solidFill>
                <a:schemeClr val="accent3"/>
              </a:solidFill>
              <a:latin typeface="Pacifico" panose="020B0604020202020204" charset="0"/>
              <a:ea typeface="Pacifico"/>
              <a:cs typeface="Pacifico"/>
              <a:sym typeface="Pacifico"/>
            </a:endParaRPr>
          </a:p>
        </p:txBody>
      </p:sp>
      <p:sp>
        <p:nvSpPr>
          <p:cNvPr id="386" name="Google Shape;386;p27"/>
          <p:cNvSpPr txBox="1">
            <a:spLocks noGrp="1"/>
          </p:cNvSpPr>
          <p:nvPr>
            <p:ph type="body" idx="7"/>
          </p:nvPr>
        </p:nvSpPr>
        <p:spPr>
          <a:xfrm>
            <a:off x="2520921" y="2298750"/>
            <a:ext cx="2206524" cy="2330100"/>
          </a:xfrm>
          <a:prstGeom prst="rect">
            <a:avLst/>
          </a:prstGeom>
        </p:spPr>
        <p:txBody>
          <a:bodyPr spcFirstLastPara="1" wrap="square" lIns="121900" tIns="121900" rIns="121900" bIns="121900" anchor="t" anchorCtr="0">
            <a:noAutofit/>
          </a:bodyPr>
          <a:lstStyle/>
          <a:p>
            <a:pPr marL="0" indent="0">
              <a:buNone/>
            </a:pPr>
            <a:r>
              <a:rPr lang="vi-VN">
                <a:solidFill>
                  <a:schemeClr val="tx1"/>
                </a:solidFill>
              </a:rPr>
              <a:t>Tìm hiểu quy trình làm việc của từng chức năng. </a:t>
            </a:r>
          </a:p>
          <a:p>
            <a:pPr marL="0" indent="0">
              <a:buNone/>
            </a:pPr>
            <a:endParaRPr lang="vi-VN">
              <a:solidFill>
                <a:schemeClr val="tx1"/>
              </a:solidFill>
            </a:endParaRPr>
          </a:p>
        </p:txBody>
      </p:sp>
      <p:sp>
        <p:nvSpPr>
          <p:cNvPr id="387" name="Google Shape;387;p27"/>
          <p:cNvSpPr txBox="1">
            <a:spLocks noGrp="1"/>
          </p:cNvSpPr>
          <p:nvPr>
            <p:ph type="subTitle" idx="2"/>
          </p:nvPr>
        </p:nvSpPr>
        <p:spPr>
          <a:xfrm>
            <a:off x="2566551" y="1356516"/>
            <a:ext cx="1997700" cy="606900"/>
          </a:xfrm>
          <a:prstGeom prst="rect">
            <a:avLst/>
          </a:prstGeom>
        </p:spPr>
        <p:txBody>
          <a:bodyPr spcFirstLastPara="1" wrap="square" lIns="121900" tIns="121900" rIns="121900" bIns="121900" anchor="ctr" anchorCtr="0">
            <a:noAutofit/>
          </a:bodyPr>
          <a:lstStyle/>
          <a:p>
            <a:r>
              <a:rPr lang="vi-VN" sz="2400">
                <a:solidFill>
                  <a:schemeClr val="accent2"/>
                </a:solidFill>
                <a:latin typeface="Pacifico" panose="020B0604020202020204" charset="0"/>
              </a:rPr>
              <a:t>Phân tích quy trình</a:t>
            </a:r>
            <a:endParaRPr lang="vi-VN" sz="2400" dirty="0">
              <a:solidFill>
                <a:schemeClr val="accent2"/>
              </a:solidFill>
              <a:latin typeface="Pacifico" panose="020B0604020202020204" charset="0"/>
            </a:endParaRPr>
          </a:p>
        </p:txBody>
      </p:sp>
      <p:sp>
        <p:nvSpPr>
          <p:cNvPr id="388" name="Google Shape;388;p27"/>
          <p:cNvSpPr txBox="1">
            <a:spLocks noGrp="1"/>
          </p:cNvSpPr>
          <p:nvPr>
            <p:ph type="body" idx="8"/>
          </p:nvPr>
        </p:nvSpPr>
        <p:spPr>
          <a:xfrm>
            <a:off x="4709873" y="2315718"/>
            <a:ext cx="2636812" cy="2648466"/>
          </a:xfrm>
          <a:prstGeom prst="rect">
            <a:avLst/>
          </a:prstGeom>
        </p:spPr>
        <p:txBody>
          <a:bodyPr spcFirstLastPara="1" wrap="square" lIns="121900" tIns="121900" rIns="121900" bIns="121900" anchor="t" anchorCtr="0">
            <a:noAutofit/>
          </a:bodyPr>
          <a:lstStyle/>
          <a:p>
            <a:pPr marL="0" indent="0">
              <a:buNone/>
            </a:pPr>
            <a:r>
              <a:rPr lang="vi-VN">
                <a:solidFill>
                  <a:schemeClr val="tx1"/>
                </a:solidFill>
              </a:rPr>
              <a:t>Ghi chú các yêu cầu một cách chi tiết và rõ ràng. Phân loại chúng thành các yêu cầu chức năng (như tìm kiếm thông tin, thêm/xóa/sửa dữ liệu) và yêu cầu phi chức năng (như bảo mật, hiệu suất, giao diện người dùng).</a:t>
            </a:r>
          </a:p>
          <a:p>
            <a:pPr marL="0" lvl="0" indent="0" algn="l" rtl="0">
              <a:spcBef>
                <a:spcPts val="0"/>
              </a:spcBef>
              <a:spcAft>
                <a:spcPts val="0"/>
              </a:spcAft>
              <a:buNone/>
            </a:pPr>
            <a:endParaRPr>
              <a:solidFill>
                <a:schemeClr val="tx1"/>
              </a:solidFill>
            </a:endParaRPr>
          </a:p>
        </p:txBody>
      </p:sp>
      <p:sp>
        <p:nvSpPr>
          <p:cNvPr id="389" name="Google Shape;389;p27"/>
          <p:cNvSpPr txBox="1">
            <a:spLocks noGrp="1"/>
          </p:cNvSpPr>
          <p:nvPr>
            <p:ph type="subTitle" idx="3"/>
          </p:nvPr>
        </p:nvSpPr>
        <p:spPr>
          <a:xfrm>
            <a:off x="4975700" y="1183453"/>
            <a:ext cx="1997700" cy="606900"/>
          </a:xfrm>
          <a:prstGeom prst="rect">
            <a:avLst/>
          </a:prstGeom>
        </p:spPr>
        <p:txBody>
          <a:bodyPr spcFirstLastPara="1" wrap="square" lIns="121900" tIns="121900" rIns="121900" bIns="121900" anchor="ctr" anchorCtr="0">
            <a:noAutofit/>
          </a:bodyPr>
          <a:lstStyle/>
          <a:p>
            <a:pPr marL="0" indent="0"/>
            <a:r>
              <a:rPr lang="vi-VN" sz="2400">
                <a:solidFill>
                  <a:schemeClr val="accent3"/>
                </a:solidFill>
                <a:latin typeface="Pacifico" panose="020B0604020202020204" charset="0"/>
              </a:rPr>
              <a:t>Ghi chú và phân loại yêu cầu</a:t>
            </a:r>
          </a:p>
          <a:p>
            <a:pPr marL="0" lvl="0" indent="0"/>
            <a:endParaRPr sz="2400">
              <a:solidFill>
                <a:schemeClr val="accent3"/>
              </a:solidFill>
              <a:latin typeface="Pacifico" panose="020B0604020202020204" charset="0"/>
              <a:ea typeface="Pacifico"/>
              <a:cs typeface="Pacifico"/>
              <a:sym typeface="Pacifico"/>
            </a:endParaRPr>
          </a:p>
        </p:txBody>
      </p:sp>
      <p:sp>
        <p:nvSpPr>
          <p:cNvPr id="390" name="Google Shape;390;p27"/>
          <p:cNvSpPr txBox="1">
            <a:spLocks noGrp="1"/>
          </p:cNvSpPr>
          <p:nvPr>
            <p:ph type="body" idx="9"/>
          </p:nvPr>
        </p:nvSpPr>
        <p:spPr>
          <a:xfrm>
            <a:off x="7364257" y="2345402"/>
            <a:ext cx="1997700" cy="2330100"/>
          </a:xfrm>
          <a:prstGeom prst="rect">
            <a:avLst/>
          </a:prstGeom>
        </p:spPr>
        <p:txBody>
          <a:bodyPr spcFirstLastPara="1" wrap="square" lIns="121900" tIns="121900" rIns="121900" bIns="121900" anchor="t" anchorCtr="0">
            <a:noAutofit/>
          </a:bodyPr>
          <a:lstStyle/>
          <a:p>
            <a:pPr lvl="0" algn="ctr"/>
            <a:r>
              <a:rPr lang="vi-VN">
                <a:solidFill>
                  <a:schemeClr val="tx1"/>
                </a:solidFill>
              </a:rPr>
              <a:t>Đảm bảo rằng các yêu cầu đã được hiểu đúng và đầy đủ bằng cách liên hệ với các bên liên quan để xác nhận. </a:t>
            </a:r>
            <a:r>
              <a:rPr lang="en-US">
                <a:solidFill>
                  <a:schemeClr val="tx1"/>
                </a:solidFill>
              </a:rPr>
              <a:t>Sửa đổi và điều chỉnh nếu cần thiết.</a:t>
            </a:r>
            <a:endParaRPr lang="vi-VN">
              <a:solidFill>
                <a:schemeClr val="tx1"/>
              </a:solidFill>
            </a:endParaRPr>
          </a:p>
          <a:p>
            <a:pPr algn="ctr"/>
            <a:endParaRPr lang="vi-VN">
              <a:solidFill>
                <a:schemeClr val="tx1"/>
              </a:solidFill>
            </a:endParaRPr>
          </a:p>
          <a:p>
            <a:pPr marL="0" lvl="0" indent="0" algn="l" rtl="0">
              <a:spcBef>
                <a:spcPts val="0"/>
              </a:spcBef>
              <a:spcAft>
                <a:spcPts val="0"/>
              </a:spcAft>
              <a:buNone/>
            </a:pPr>
            <a:endParaRPr>
              <a:solidFill>
                <a:schemeClr val="tx1"/>
              </a:solidFill>
            </a:endParaRPr>
          </a:p>
        </p:txBody>
      </p:sp>
      <p:sp>
        <p:nvSpPr>
          <p:cNvPr id="391" name="Google Shape;391;p27"/>
          <p:cNvSpPr txBox="1">
            <a:spLocks noGrp="1"/>
          </p:cNvSpPr>
          <p:nvPr>
            <p:ph type="subTitle" idx="4"/>
          </p:nvPr>
        </p:nvSpPr>
        <p:spPr>
          <a:xfrm>
            <a:off x="7467149" y="1163495"/>
            <a:ext cx="1997700" cy="606900"/>
          </a:xfrm>
          <a:prstGeom prst="rect">
            <a:avLst/>
          </a:prstGeom>
        </p:spPr>
        <p:txBody>
          <a:bodyPr spcFirstLastPara="1" wrap="square" lIns="121900" tIns="121900" rIns="121900" bIns="121900" anchor="ctr" anchorCtr="0">
            <a:noAutofit/>
          </a:bodyPr>
          <a:lstStyle/>
          <a:p>
            <a:pPr marL="0" indent="0"/>
            <a:r>
              <a:rPr lang="vi-VN" sz="2400">
                <a:solidFill>
                  <a:schemeClr val="accent2"/>
                </a:solidFill>
                <a:latin typeface="Pacifico" panose="020B0604020202020204" charset="0"/>
              </a:rPr>
              <a:t>Kiểm tra và xác nhận</a:t>
            </a:r>
          </a:p>
          <a:p>
            <a:pPr marL="0" lvl="0" indent="0"/>
            <a:endParaRPr sz="2400">
              <a:solidFill>
                <a:schemeClr val="accent3"/>
              </a:solidFill>
              <a:latin typeface="Pacifico" panose="020B0604020202020204" charset="0"/>
              <a:ea typeface="Pacifico"/>
              <a:cs typeface="Pacifico"/>
              <a:sym typeface="Pacifico"/>
            </a:endParaRPr>
          </a:p>
        </p:txBody>
      </p:sp>
      <p:sp>
        <p:nvSpPr>
          <p:cNvPr id="392" name="Google Shape;392;p27"/>
          <p:cNvSpPr txBox="1">
            <a:spLocks noGrp="1"/>
          </p:cNvSpPr>
          <p:nvPr>
            <p:ph type="subTitle" idx="5"/>
          </p:nvPr>
        </p:nvSpPr>
        <p:spPr>
          <a:xfrm>
            <a:off x="9741384" y="923558"/>
            <a:ext cx="1997700" cy="606900"/>
          </a:xfrm>
          <a:prstGeom prst="rect">
            <a:avLst/>
          </a:prstGeom>
        </p:spPr>
        <p:txBody>
          <a:bodyPr spcFirstLastPara="1" wrap="square" lIns="121900" tIns="121900" rIns="121900" bIns="121900" anchor="ctr" anchorCtr="0">
            <a:noAutofit/>
          </a:bodyPr>
          <a:lstStyle/>
          <a:p>
            <a:pPr marL="0" indent="0"/>
            <a:r>
              <a:rPr lang="vi-VN" sz="2400">
                <a:solidFill>
                  <a:schemeClr val="accent3"/>
                </a:solidFill>
                <a:latin typeface="Pacifico" panose="020B0604020202020204" charset="0"/>
              </a:rPr>
              <a:t>Xác định yêu cầu</a:t>
            </a:r>
          </a:p>
          <a:p>
            <a:pPr marL="0" lvl="0" indent="0"/>
            <a:endParaRPr sz="2400">
              <a:solidFill>
                <a:schemeClr val="accent3"/>
              </a:solidFill>
              <a:latin typeface="Pacifico" panose="020B0604020202020204" charset="0"/>
              <a:ea typeface="Pacifico"/>
              <a:cs typeface="Pacifico"/>
              <a:sym typeface="Pacifico"/>
            </a:endParaRPr>
          </a:p>
        </p:txBody>
      </p:sp>
      <p:sp>
        <p:nvSpPr>
          <p:cNvPr id="393" name="Google Shape;393;p27"/>
          <p:cNvSpPr txBox="1">
            <a:spLocks noGrp="1"/>
          </p:cNvSpPr>
          <p:nvPr>
            <p:ph type="body" idx="6"/>
          </p:nvPr>
        </p:nvSpPr>
        <p:spPr>
          <a:xfrm>
            <a:off x="433831" y="2312181"/>
            <a:ext cx="1997700" cy="2330100"/>
          </a:xfrm>
          <a:prstGeom prst="rect">
            <a:avLst/>
          </a:prstGeom>
        </p:spPr>
        <p:txBody>
          <a:bodyPr spcFirstLastPara="1" wrap="square" lIns="121900" tIns="121900" rIns="121900" bIns="121900" anchor="t" anchorCtr="0">
            <a:noAutofit/>
          </a:bodyPr>
          <a:lstStyle/>
          <a:p>
            <a:pPr lvl="0" algn="ctr"/>
            <a:r>
              <a:rPr lang="vi-VN">
                <a:solidFill>
                  <a:schemeClr val="tx1"/>
                </a:solidFill>
              </a:rPr>
              <a:t>Xác định các chức năng chính trong mỗi ý nhỏ của công ty Vinfast.</a:t>
            </a:r>
          </a:p>
          <a:p>
            <a:pPr algn="ctr"/>
            <a:endParaRPr lang="vi-VN">
              <a:solidFill>
                <a:schemeClr val="tx1"/>
              </a:solidFill>
            </a:endParaRPr>
          </a:p>
          <a:p>
            <a:pPr marL="0" lvl="0" indent="0">
              <a:buNone/>
            </a:pPr>
            <a:endParaRPr>
              <a:solidFill>
                <a:schemeClr val="tx1"/>
              </a:solidFill>
            </a:endParaRPr>
          </a:p>
        </p:txBody>
      </p:sp>
      <p:sp>
        <p:nvSpPr>
          <p:cNvPr id="394" name="Google Shape;394;p27"/>
          <p:cNvSpPr txBox="1">
            <a:spLocks noGrp="1"/>
          </p:cNvSpPr>
          <p:nvPr>
            <p:ph type="body" idx="13"/>
          </p:nvPr>
        </p:nvSpPr>
        <p:spPr>
          <a:xfrm>
            <a:off x="9588000" y="2291368"/>
            <a:ext cx="1997700" cy="2330100"/>
          </a:xfrm>
          <a:prstGeom prst="rect">
            <a:avLst/>
          </a:prstGeom>
        </p:spPr>
        <p:txBody>
          <a:bodyPr spcFirstLastPara="1" wrap="square" lIns="121900" tIns="121900" rIns="121900" bIns="121900" anchor="t" anchorCtr="0">
            <a:noAutofit/>
          </a:bodyPr>
          <a:lstStyle/>
          <a:p>
            <a:pPr algn="ctr"/>
            <a:r>
              <a:rPr lang="vi-VN">
                <a:solidFill>
                  <a:schemeClr val="tx1"/>
                </a:solidFill>
              </a:rPr>
              <a:t>Dựa vào sơ đồ và thông qua tương tác với các người dùng hoặc bên liên quan, xác định chi tiết các yêu cầu chức năng, phi chức năng và ràng buộc của hệ thống</a:t>
            </a:r>
            <a:endParaRPr lang="vi-VN" dirty="0">
              <a:solidFill>
                <a:schemeClr val="tx1"/>
              </a:solidFill>
            </a:endParaRPr>
          </a:p>
        </p:txBody>
      </p:sp>
      <p:sp>
        <p:nvSpPr>
          <p:cNvPr id="396" name="Google Shape;396;p27"/>
          <p:cNvSpPr/>
          <p:nvPr/>
        </p:nvSpPr>
        <p:spPr>
          <a:xfrm>
            <a:off x="1142874" y="2000629"/>
            <a:ext cx="374439" cy="311552"/>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3"/>
              </a:solidFill>
              <a:latin typeface="Calibri"/>
              <a:ea typeface="Calibri"/>
              <a:cs typeface="Calibri"/>
              <a:sym typeface="Calibri"/>
            </a:endParaRPr>
          </a:p>
        </p:txBody>
      </p:sp>
      <p:sp>
        <p:nvSpPr>
          <p:cNvPr id="397" name="Google Shape;397;p27"/>
          <p:cNvSpPr/>
          <p:nvPr/>
        </p:nvSpPr>
        <p:spPr>
          <a:xfrm>
            <a:off x="3378181" y="2114758"/>
            <a:ext cx="374439" cy="346677"/>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3"/>
              </a:solidFill>
              <a:latin typeface="Calibri"/>
              <a:ea typeface="Calibri"/>
              <a:cs typeface="Calibri"/>
              <a:sym typeface="Calibri"/>
            </a:endParaRPr>
          </a:p>
        </p:txBody>
      </p:sp>
      <p:sp>
        <p:nvSpPr>
          <p:cNvPr id="398" name="Google Shape;398;p27"/>
          <p:cNvSpPr/>
          <p:nvPr/>
        </p:nvSpPr>
        <p:spPr>
          <a:xfrm>
            <a:off x="5908559" y="1831738"/>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3"/>
              </a:solidFill>
              <a:latin typeface="Calibri"/>
              <a:ea typeface="Calibri"/>
              <a:cs typeface="Calibri"/>
              <a:sym typeface="Calibri"/>
            </a:endParaRPr>
          </a:p>
        </p:txBody>
      </p:sp>
      <p:sp>
        <p:nvSpPr>
          <p:cNvPr id="399" name="Google Shape;399;p27"/>
          <p:cNvSpPr/>
          <p:nvPr/>
        </p:nvSpPr>
        <p:spPr>
          <a:xfrm>
            <a:off x="8209855" y="2066056"/>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3"/>
              </a:solidFill>
              <a:latin typeface="Calibri"/>
              <a:ea typeface="Calibri"/>
              <a:cs typeface="Calibri"/>
              <a:sym typeface="Calibri"/>
            </a:endParaRPr>
          </a:p>
        </p:txBody>
      </p:sp>
      <p:sp>
        <p:nvSpPr>
          <p:cNvPr id="400" name="Google Shape;400;p27"/>
          <p:cNvSpPr/>
          <p:nvPr/>
        </p:nvSpPr>
        <p:spPr>
          <a:xfrm>
            <a:off x="10553015" y="1647071"/>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3"/>
              </a:solidFill>
              <a:latin typeface="Calibri"/>
              <a:ea typeface="Calibri"/>
              <a:cs typeface="Calibri"/>
              <a:sym typeface="Calibri"/>
            </a:endParaRPr>
          </a:p>
        </p:txBody>
      </p:sp>
    </p:spTree>
    <p:extLst>
      <p:ext uri="{BB962C8B-B14F-4D97-AF65-F5344CB8AC3E}">
        <p14:creationId xmlns:p14="http://schemas.microsoft.com/office/powerpoint/2010/main" val="34782538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grpSp>
        <p:nvGrpSpPr>
          <p:cNvPr id="203" name="Google Shape;203;p18"/>
          <p:cNvGrpSpPr/>
          <p:nvPr/>
        </p:nvGrpSpPr>
        <p:grpSpPr>
          <a:xfrm>
            <a:off x="410552" y="4162105"/>
            <a:ext cx="1064296" cy="945439"/>
            <a:chOff x="4766626" y="505529"/>
            <a:chExt cx="2445534" cy="2172423"/>
          </a:xfrm>
        </p:grpSpPr>
        <p:sp>
          <p:nvSpPr>
            <p:cNvPr id="204" name="Google Shape;204;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5" name="Google Shape;205;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6" name="Google Shape;206;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7" name="Google Shape;207;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08" name="Google Shape;208;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grpSp>
        <p:nvGrpSpPr>
          <p:cNvPr id="221" name="Google Shape;221;p18"/>
          <p:cNvGrpSpPr/>
          <p:nvPr/>
        </p:nvGrpSpPr>
        <p:grpSpPr>
          <a:xfrm>
            <a:off x="7932520" y="2202411"/>
            <a:ext cx="1064296" cy="945439"/>
            <a:chOff x="4766626" y="505529"/>
            <a:chExt cx="2445533" cy="2172423"/>
          </a:xfrm>
        </p:grpSpPr>
        <p:sp>
          <p:nvSpPr>
            <p:cNvPr id="222"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3"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4"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5" name="Google Shape;225;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226"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235" name="Google Shape;235;p18"/>
          <p:cNvSpPr txBox="1">
            <a:spLocks noGrp="1"/>
          </p:cNvSpPr>
          <p:nvPr>
            <p:ph type="body" idx="2"/>
          </p:nvPr>
        </p:nvSpPr>
        <p:spPr>
          <a:xfrm>
            <a:off x="1578433" y="4279222"/>
            <a:ext cx="1873427" cy="1322700"/>
          </a:xfrm>
          <a:prstGeom prst="rect">
            <a:avLst/>
          </a:prstGeom>
        </p:spPr>
        <p:txBody>
          <a:bodyPr spcFirstLastPara="1" wrap="square" lIns="121900" tIns="121900" rIns="121900" bIns="121900" anchor="t" anchorCtr="0">
            <a:noAutofit/>
          </a:bodyPr>
          <a:lstStyle/>
          <a:p>
            <a:pPr marL="107950" indent="0" algn="ctr">
              <a:buNone/>
            </a:pPr>
            <a:r>
              <a:rPr lang="vi-VN" sz="2000">
                <a:solidFill>
                  <a:schemeClr val="accent2"/>
                </a:solidFill>
                <a:latin typeface="Pacifico" panose="020B0604020202020204" charset="0"/>
              </a:rPr>
              <a:t>Quản lý Tiến Độ Sản Xuất</a:t>
            </a:r>
          </a:p>
          <a:p>
            <a:pPr algn="ctr"/>
            <a:endParaRPr lang="vi-VN" sz="2000">
              <a:latin typeface="Pacifico" panose="020B0604020202020204" charset="0"/>
            </a:endParaRPr>
          </a:p>
          <a:p>
            <a:pPr marL="0" lvl="0" indent="0" algn="ctr" rtl="0">
              <a:spcBef>
                <a:spcPts val="0"/>
              </a:spcBef>
              <a:spcAft>
                <a:spcPts val="0"/>
              </a:spcAft>
              <a:buNone/>
            </a:pPr>
            <a:endParaRPr sz="2000">
              <a:solidFill>
                <a:schemeClr val="accent3"/>
              </a:solidFill>
              <a:latin typeface="Pacifico" panose="020B0604020202020204" charset="0"/>
            </a:endParaRPr>
          </a:p>
        </p:txBody>
      </p:sp>
      <p:sp>
        <p:nvSpPr>
          <p:cNvPr id="237" name="Google Shape;237;p18"/>
          <p:cNvSpPr txBox="1">
            <a:spLocks noGrp="1"/>
          </p:cNvSpPr>
          <p:nvPr>
            <p:ph type="body" idx="4"/>
          </p:nvPr>
        </p:nvSpPr>
        <p:spPr>
          <a:xfrm>
            <a:off x="4848003" y="4289247"/>
            <a:ext cx="2725849" cy="1322700"/>
          </a:xfrm>
          <a:prstGeom prst="rect">
            <a:avLst/>
          </a:prstGeom>
        </p:spPr>
        <p:txBody>
          <a:bodyPr spcFirstLastPara="1" wrap="square" lIns="121900" tIns="121900" rIns="121900" bIns="121900" anchor="t" anchorCtr="0">
            <a:noAutofit/>
          </a:bodyPr>
          <a:lstStyle/>
          <a:p>
            <a:pPr marL="0" indent="0">
              <a:buNone/>
            </a:pPr>
            <a:r>
              <a:rPr lang="vi-VN" sz="2000">
                <a:solidFill>
                  <a:schemeClr val="accent2"/>
                </a:solidFill>
                <a:latin typeface="Pacifico" panose="020B0604020202020204" charset="0"/>
              </a:rPr>
              <a:t>Quản lý Bán Hàng</a:t>
            </a:r>
          </a:p>
          <a:p>
            <a:pPr marL="0" lvl="0" indent="0" algn="l" rtl="0">
              <a:spcBef>
                <a:spcPts val="0"/>
              </a:spcBef>
              <a:spcAft>
                <a:spcPts val="0"/>
              </a:spcAft>
              <a:buNone/>
            </a:pPr>
            <a:endParaRPr sz="2000">
              <a:solidFill>
                <a:schemeClr val="accent3"/>
              </a:solidFill>
              <a:latin typeface="Pacifico" panose="020B0604020202020204" charset="0"/>
            </a:endParaRPr>
          </a:p>
        </p:txBody>
      </p:sp>
      <p:sp>
        <p:nvSpPr>
          <p:cNvPr id="238" name="Google Shape;238;p18"/>
          <p:cNvSpPr txBox="1">
            <a:spLocks noGrp="1"/>
          </p:cNvSpPr>
          <p:nvPr>
            <p:ph type="title" idx="5"/>
          </p:nvPr>
        </p:nvSpPr>
        <p:spPr>
          <a:xfrm>
            <a:off x="674350" y="2275275"/>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a:solidFill>
                  <a:schemeClr val="accent3"/>
                </a:solidFill>
                <a:latin typeface="Pacifico" panose="020B0604020202020204" charset="0"/>
              </a:rPr>
              <a:t>01</a:t>
            </a:r>
            <a:endParaRPr sz="2000">
              <a:solidFill>
                <a:schemeClr val="accent3"/>
              </a:solidFill>
              <a:latin typeface="Pacifico" panose="020B0604020202020204" charset="0"/>
            </a:endParaRPr>
          </a:p>
        </p:txBody>
      </p:sp>
      <p:sp>
        <p:nvSpPr>
          <p:cNvPr id="239" name="Google Shape;239;p18"/>
          <p:cNvSpPr txBox="1">
            <a:spLocks noGrp="1"/>
          </p:cNvSpPr>
          <p:nvPr>
            <p:ph type="title" idx="6"/>
          </p:nvPr>
        </p:nvSpPr>
        <p:spPr>
          <a:xfrm>
            <a:off x="8153055" y="2327224"/>
            <a:ext cx="644700" cy="695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sz="2000" smtClean="0">
                <a:solidFill>
                  <a:schemeClr val="accent3"/>
                </a:solidFill>
                <a:latin typeface="Pacifico" panose="020B0604020202020204" charset="0"/>
              </a:rPr>
              <a:t>03</a:t>
            </a:r>
            <a:endParaRPr sz="2000">
              <a:solidFill>
                <a:schemeClr val="accent3"/>
              </a:solidFill>
              <a:latin typeface="Pacifico" panose="020B0604020202020204" charset="0"/>
            </a:endParaRPr>
          </a:p>
        </p:txBody>
      </p:sp>
      <p:sp>
        <p:nvSpPr>
          <p:cNvPr id="241" name="Google Shape;241;p18"/>
          <p:cNvSpPr txBox="1">
            <a:spLocks noGrp="1"/>
          </p:cNvSpPr>
          <p:nvPr>
            <p:ph type="title" idx="8"/>
          </p:nvPr>
        </p:nvSpPr>
        <p:spPr>
          <a:xfrm>
            <a:off x="585871" y="4298680"/>
            <a:ext cx="6939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2000" smtClean="0">
                <a:solidFill>
                  <a:schemeClr val="accent3"/>
                </a:solidFill>
                <a:latin typeface="Pacifico" panose="020B0604020202020204" charset="0"/>
              </a:rPr>
              <a:t>04</a:t>
            </a:r>
            <a:endParaRPr sz="2000">
              <a:solidFill>
                <a:schemeClr val="accent3"/>
              </a:solidFill>
              <a:latin typeface="Pacifico" panose="020B0604020202020204" charset="0"/>
            </a:endParaRPr>
          </a:p>
        </p:txBody>
      </p:sp>
      <p:sp>
        <p:nvSpPr>
          <p:cNvPr id="246" name="Google Shape;246;p18"/>
          <p:cNvSpPr/>
          <p:nvPr/>
        </p:nvSpPr>
        <p:spPr>
          <a:xfrm>
            <a:off x="1578433" y="482750"/>
            <a:ext cx="9233946" cy="1543737"/>
          </a:xfrm>
          <a:prstGeom prst="rect">
            <a:avLst/>
          </a:prstGeom>
        </p:spPr>
        <p:txBody>
          <a:bodyPr>
            <a:prstTxWarp prst="textPlain">
              <a:avLst/>
            </a:prstTxWarp>
          </a:bodyPr>
          <a:lstStyle/>
          <a:p>
            <a:pPr lvl="0" algn="ctr"/>
            <a:r>
              <a:rPr lang="en-US" sz="2000">
                <a:solidFill>
                  <a:schemeClr val="bg2"/>
                </a:solidFill>
                <a:latin typeface="Pacifico" panose="020B0604020202020204" charset="0"/>
              </a:rPr>
              <a:t>Một số nghiệp vụ của Vinfast:</a:t>
            </a:r>
            <a:r>
              <a:rPr lang="vi-VN" sz="2000">
                <a:solidFill>
                  <a:schemeClr val="bg2"/>
                </a:solidFill>
                <a:latin typeface="Pacifico" panose="020B0604020202020204" charset="0"/>
              </a:rPr>
              <a:t/>
            </a:r>
            <a:br>
              <a:rPr lang="vi-VN" sz="2000">
                <a:solidFill>
                  <a:schemeClr val="bg2"/>
                </a:solidFill>
                <a:latin typeface="Pacifico" panose="020B0604020202020204" charset="0"/>
              </a:rPr>
            </a:br>
            <a:endParaRPr sz="2000" b="0" i="0">
              <a:ln>
                <a:noFill/>
              </a:ln>
              <a:solidFill>
                <a:schemeClr val="bg2"/>
              </a:solidFill>
              <a:latin typeface="Pacifico" panose="020B0604020202020204" charset="0"/>
            </a:endParaRPr>
          </a:p>
        </p:txBody>
      </p:sp>
      <p:sp>
        <p:nvSpPr>
          <p:cNvPr id="247" name="Google Shape;247;p18"/>
          <p:cNvSpPr/>
          <p:nvPr/>
        </p:nvSpPr>
        <p:spPr>
          <a:xfrm>
            <a:off x="1559968" y="2377052"/>
            <a:ext cx="1712515" cy="1180535"/>
          </a:xfrm>
          <a:prstGeom prst="rect">
            <a:avLst/>
          </a:prstGeom>
        </p:spPr>
        <p:txBody>
          <a:bodyPr>
            <a:prstTxWarp prst="textPlain">
              <a:avLst>
                <a:gd name="adj" fmla="val 52109"/>
              </a:avLst>
            </a:prstTxWarp>
          </a:bodyPr>
          <a:lstStyle/>
          <a:p>
            <a:pPr algn="ctr">
              <a:spcAft>
                <a:spcPts val="2100"/>
              </a:spcAft>
            </a:pPr>
            <a:r>
              <a:rPr lang="vi-VN" sz="2000">
                <a:solidFill>
                  <a:schemeClr val="accent3"/>
                </a:solidFill>
                <a:latin typeface="Pacifico" panose="020B0604020202020204" charset="0"/>
              </a:rPr>
              <a:t>Quản lý Người Dùng</a:t>
            </a:r>
          </a:p>
          <a:p>
            <a:pPr marL="0" lvl="0" indent="0" algn="ctr">
              <a:spcAft>
                <a:spcPts val="2100"/>
              </a:spcAft>
            </a:pPr>
            <a:endParaRPr lang="en-US" sz="2000" dirty="0">
              <a:solidFill>
                <a:schemeClr val="accent3"/>
              </a:solidFill>
              <a:latin typeface="Pacifico" panose="020B0604020202020204" charset="0"/>
            </a:endParaRPr>
          </a:p>
        </p:txBody>
      </p:sp>
      <p:sp>
        <p:nvSpPr>
          <p:cNvPr id="248" name="Google Shape;248;p18"/>
          <p:cNvSpPr/>
          <p:nvPr/>
        </p:nvSpPr>
        <p:spPr>
          <a:xfrm>
            <a:off x="9073529" y="2422080"/>
            <a:ext cx="1992646" cy="1035954"/>
          </a:xfrm>
          <a:prstGeom prst="rect">
            <a:avLst/>
          </a:prstGeom>
        </p:spPr>
        <p:txBody>
          <a:bodyPr>
            <a:prstTxWarp prst="textPlain">
              <a:avLst>
                <a:gd name="adj" fmla="val 47697"/>
              </a:avLst>
            </a:prstTxWarp>
          </a:bodyPr>
          <a:lstStyle/>
          <a:p>
            <a:pPr algn="ctr"/>
            <a:r>
              <a:rPr lang="vi-VN" sz="2000">
                <a:solidFill>
                  <a:schemeClr val="accent3"/>
                </a:solidFill>
                <a:latin typeface="Pacifico" panose="020B0604020202020204" charset="0"/>
              </a:rPr>
              <a:t>Quản lý Nguyên Vật Liệu và Nhà Cung Cấp</a:t>
            </a:r>
          </a:p>
          <a:p>
            <a:pPr algn="ctr"/>
            <a:endParaRPr lang="vi-VN" sz="2000">
              <a:solidFill>
                <a:schemeClr val="accent3"/>
              </a:solidFill>
              <a:latin typeface="Pacifico" panose="020B0604020202020204" charset="0"/>
            </a:endParaRPr>
          </a:p>
        </p:txBody>
      </p:sp>
      <p:sp>
        <p:nvSpPr>
          <p:cNvPr id="250" name="Google Shape;250;p18"/>
          <p:cNvSpPr/>
          <p:nvPr/>
        </p:nvSpPr>
        <p:spPr>
          <a:xfrm>
            <a:off x="4936774" y="2385594"/>
            <a:ext cx="2637078" cy="1332816"/>
          </a:xfrm>
          <a:prstGeom prst="rect">
            <a:avLst/>
          </a:prstGeom>
        </p:spPr>
        <p:txBody>
          <a:bodyPr>
            <a:prstTxWarp prst="textPlain">
              <a:avLst/>
            </a:prstTxWarp>
          </a:bodyPr>
          <a:lstStyle/>
          <a:p>
            <a:pPr algn="ctr"/>
            <a:r>
              <a:rPr lang="vi-VN" sz="2000">
                <a:solidFill>
                  <a:schemeClr val="accent3"/>
                </a:solidFill>
                <a:latin typeface="Pacifico" panose="020B0604020202020204" charset="0"/>
              </a:rPr>
              <a:t>Quản lý Đơn Đặt Hàng</a:t>
            </a:r>
          </a:p>
          <a:p>
            <a:pPr lvl="0" algn="ctr"/>
            <a:endParaRPr sz="2000" b="0" i="0">
              <a:ln>
                <a:noFill/>
              </a:ln>
              <a:solidFill>
                <a:schemeClr val="accent3"/>
              </a:solidFill>
              <a:latin typeface="Pacifico" panose="020B0604020202020204" charset="0"/>
            </a:endParaRPr>
          </a:p>
        </p:txBody>
      </p:sp>
      <p:sp>
        <p:nvSpPr>
          <p:cNvPr id="252" name="Google Shape;252;p18"/>
          <p:cNvSpPr/>
          <p:nvPr/>
        </p:nvSpPr>
        <p:spPr>
          <a:xfrm>
            <a:off x="9413794" y="2361859"/>
            <a:ext cx="1528210" cy="517686"/>
          </a:xfrm>
          <a:prstGeom prst="rect">
            <a:avLst/>
          </a:prstGeom>
        </p:spPr>
        <p:txBody>
          <a:bodyPr>
            <a:prstTxWarp prst="textPlain">
              <a:avLst/>
            </a:prstTxWarp>
          </a:bodyPr>
          <a:lstStyle/>
          <a:p>
            <a:pPr lvl="0" algn="ctr"/>
            <a:endParaRPr sz="2000" b="0" i="0">
              <a:ln>
                <a:noFill/>
              </a:ln>
              <a:solidFill>
                <a:schemeClr val="accent3"/>
              </a:solidFill>
              <a:latin typeface="Pacifico" panose="020B0604020202020204" charset="0"/>
            </a:endParaRPr>
          </a:p>
        </p:txBody>
      </p:sp>
      <p:grpSp>
        <p:nvGrpSpPr>
          <p:cNvPr id="31" name="Google Shape;227;p18"/>
          <p:cNvGrpSpPr/>
          <p:nvPr/>
        </p:nvGrpSpPr>
        <p:grpSpPr>
          <a:xfrm>
            <a:off x="3790267" y="2172786"/>
            <a:ext cx="1064296" cy="945439"/>
            <a:chOff x="4766626" y="505529"/>
            <a:chExt cx="2445534" cy="2172423"/>
          </a:xfrm>
        </p:grpSpPr>
        <p:sp>
          <p:nvSpPr>
            <p:cNvPr id="32" name="Google Shape;228;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3" name="Google Shape;229;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4" name="Google Shape;230;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5" name="Google Shape;231;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36" name="Google Shape;232;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38" name="Google Shape;238;p18"/>
          <p:cNvSpPr txBox="1">
            <a:spLocks noGrp="1"/>
          </p:cNvSpPr>
          <p:nvPr>
            <p:ph type="title" idx="5"/>
          </p:nvPr>
        </p:nvSpPr>
        <p:spPr>
          <a:xfrm>
            <a:off x="3948827" y="2270561"/>
            <a:ext cx="764501"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smtClean="0">
                <a:solidFill>
                  <a:schemeClr val="accent3"/>
                </a:solidFill>
                <a:latin typeface="Pacifico" panose="020B0604020202020204" charset="0"/>
              </a:rPr>
              <a:t>02</a:t>
            </a:r>
            <a:endParaRPr sz="2000">
              <a:solidFill>
                <a:schemeClr val="accent3"/>
              </a:solidFill>
              <a:latin typeface="Pacifico" panose="020B0604020202020204" charset="0"/>
            </a:endParaRPr>
          </a:p>
        </p:txBody>
      </p:sp>
      <p:grpSp>
        <p:nvGrpSpPr>
          <p:cNvPr id="45" name="Google Shape;227;p18"/>
          <p:cNvGrpSpPr/>
          <p:nvPr/>
        </p:nvGrpSpPr>
        <p:grpSpPr>
          <a:xfrm>
            <a:off x="8104807" y="4193640"/>
            <a:ext cx="1064296" cy="945439"/>
            <a:chOff x="4766626" y="505529"/>
            <a:chExt cx="2445534" cy="2172423"/>
          </a:xfrm>
        </p:grpSpPr>
        <p:sp>
          <p:nvSpPr>
            <p:cNvPr id="46" name="Google Shape;228;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47" name="Google Shape;229;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48" name="Google Shape;230;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49" name="Google Shape;231;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0" name="Google Shape;232;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
        <p:nvSpPr>
          <p:cNvPr id="51" name="Google Shape;238;p18"/>
          <p:cNvSpPr txBox="1">
            <a:spLocks noGrp="1"/>
          </p:cNvSpPr>
          <p:nvPr>
            <p:ph type="title" idx="5"/>
          </p:nvPr>
        </p:nvSpPr>
        <p:spPr>
          <a:xfrm>
            <a:off x="8366508" y="4339388"/>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smtClean="0">
                <a:solidFill>
                  <a:schemeClr val="accent3"/>
                </a:solidFill>
                <a:latin typeface="Pacifico" panose="020B0604020202020204" charset="0"/>
              </a:rPr>
              <a:t>06</a:t>
            </a:r>
            <a:endParaRPr sz="2000">
              <a:solidFill>
                <a:schemeClr val="accent3"/>
              </a:solidFill>
              <a:latin typeface="Pacifico" panose="020B0604020202020204" charset="0"/>
            </a:endParaRPr>
          </a:p>
        </p:txBody>
      </p:sp>
      <p:sp>
        <p:nvSpPr>
          <p:cNvPr id="52" name="Google Shape;238;p18"/>
          <p:cNvSpPr txBox="1">
            <a:spLocks noGrp="1"/>
          </p:cNvSpPr>
          <p:nvPr>
            <p:ph type="title" idx="5"/>
          </p:nvPr>
        </p:nvSpPr>
        <p:spPr>
          <a:xfrm>
            <a:off x="4098894" y="4286918"/>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2000">
                <a:solidFill>
                  <a:schemeClr val="accent3"/>
                </a:solidFill>
                <a:latin typeface="Pacifico" panose="020B0604020202020204" charset="0"/>
              </a:rPr>
              <a:t>01</a:t>
            </a:r>
            <a:endParaRPr sz="2000">
              <a:solidFill>
                <a:schemeClr val="accent3"/>
              </a:solidFill>
              <a:latin typeface="Pacifico" panose="020B0604020202020204" charset="0"/>
            </a:endParaRPr>
          </a:p>
        </p:txBody>
      </p:sp>
      <p:sp>
        <p:nvSpPr>
          <p:cNvPr id="53" name="Google Shape;237;p18"/>
          <p:cNvSpPr txBox="1">
            <a:spLocks noGrp="1"/>
          </p:cNvSpPr>
          <p:nvPr>
            <p:ph type="body" idx="4"/>
          </p:nvPr>
        </p:nvSpPr>
        <p:spPr>
          <a:xfrm>
            <a:off x="9146971" y="4295111"/>
            <a:ext cx="2328750" cy="1322700"/>
          </a:xfrm>
          <a:prstGeom prst="rect">
            <a:avLst/>
          </a:prstGeom>
        </p:spPr>
        <p:txBody>
          <a:bodyPr spcFirstLastPara="1" wrap="square" lIns="121900" tIns="121900" rIns="121900" bIns="121900" anchor="t" anchorCtr="0">
            <a:noAutofit/>
          </a:bodyPr>
          <a:lstStyle/>
          <a:p>
            <a:pPr marL="0" indent="0">
              <a:buNone/>
            </a:pPr>
            <a:r>
              <a:rPr lang="vi-VN" sz="2000">
                <a:solidFill>
                  <a:schemeClr val="accent2"/>
                </a:solidFill>
                <a:latin typeface="Pacifico" panose="020B0604020202020204" charset="0"/>
              </a:rPr>
              <a:t>Báo Cáo và Thống Kê</a:t>
            </a:r>
          </a:p>
          <a:p>
            <a:pPr marL="0" lvl="0" indent="0" algn="l" rtl="0">
              <a:spcBef>
                <a:spcPts val="0"/>
              </a:spcBef>
              <a:spcAft>
                <a:spcPts val="0"/>
              </a:spcAft>
              <a:buNone/>
            </a:pPr>
            <a:endParaRPr sz="2000">
              <a:solidFill>
                <a:schemeClr val="accent2"/>
              </a:solidFill>
              <a:latin typeface="Pacifico" panose="020B0604020202020204" charset="0"/>
            </a:endParaRPr>
          </a:p>
        </p:txBody>
      </p:sp>
      <p:grpSp>
        <p:nvGrpSpPr>
          <p:cNvPr id="54" name="Google Shape;221;p18"/>
          <p:cNvGrpSpPr/>
          <p:nvPr/>
        </p:nvGrpSpPr>
        <p:grpSpPr>
          <a:xfrm>
            <a:off x="556827" y="2090856"/>
            <a:ext cx="1064296" cy="945439"/>
            <a:chOff x="4766626" y="505529"/>
            <a:chExt cx="2445533" cy="2172423"/>
          </a:xfrm>
        </p:grpSpPr>
        <p:sp>
          <p:nvSpPr>
            <p:cNvPr id="55"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6"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7"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58" name="Google Shape;225;p18"/>
            <p:cNvSpPr/>
            <p:nvPr/>
          </p:nvSpPr>
          <p:spPr>
            <a:xfrm>
              <a:off x="4979820" y="579385"/>
              <a:ext cx="2068488" cy="2024452"/>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000" smtClean="0">
                  <a:solidFill>
                    <a:schemeClr val="accent3"/>
                  </a:solidFill>
                  <a:latin typeface="Pacifico" panose="020B0604020202020204" charset="0"/>
                  <a:ea typeface="Calibri"/>
                  <a:cs typeface="Calibri"/>
                  <a:sym typeface="Calibri"/>
                </a:rPr>
                <a:t> 01</a:t>
              </a:r>
              <a:endParaRPr sz="2000">
                <a:solidFill>
                  <a:schemeClr val="accent3"/>
                </a:solidFill>
                <a:latin typeface="Pacifico" panose="020B0604020202020204" charset="0"/>
                <a:ea typeface="Calibri"/>
                <a:cs typeface="Calibri"/>
                <a:sym typeface="Calibri"/>
              </a:endParaRPr>
            </a:p>
          </p:txBody>
        </p:sp>
        <p:sp>
          <p:nvSpPr>
            <p:cNvPr id="59"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grpSp>
        <p:nvGrpSpPr>
          <p:cNvPr id="60" name="Google Shape;221;p18"/>
          <p:cNvGrpSpPr/>
          <p:nvPr/>
        </p:nvGrpSpPr>
        <p:grpSpPr>
          <a:xfrm>
            <a:off x="3827746" y="4221948"/>
            <a:ext cx="1064296" cy="945439"/>
            <a:chOff x="4766626" y="505529"/>
            <a:chExt cx="2445533" cy="2172423"/>
          </a:xfrm>
        </p:grpSpPr>
        <p:sp>
          <p:nvSpPr>
            <p:cNvPr id="61"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2"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3"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sp>
          <p:nvSpPr>
            <p:cNvPr id="64" name="Google Shape;225;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000" smtClean="0">
                  <a:solidFill>
                    <a:schemeClr val="accent3"/>
                  </a:solidFill>
                  <a:latin typeface="Pacifico" panose="020B0604020202020204" charset="0"/>
                  <a:ea typeface="Calibri"/>
                  <a:cs typeface="Calibri"/>
                  <a:sym typeface="Calibri"/>
                </a:rPr>
                <a:t> 05</a:t>
              </a:r>
              <a:endParaRPr sz="2000">
                <a:solidFill>
                  <a:schemeClr val="accent3"/>
                </a:solidFill>
                <a:latin typeface="Pacifico" panose="020B0604020202020204" charset="0"/>
                <a:ea typeface="Calibri"/>
                <a:cs typeface="Calibri"/>
                <a:sym typeface="Calibri"/>
              </a:endParaRPr>
            </a:p>
          </p:txBody>
        </p:sp>
        <p:sp>
          <p:nvSpPr>
            <p:cNvPr id="65"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000">
                <a:solidFill>
                  <a:schemeClr val="accent3"/>
                </a:solidFill>
                <a:latin typeface="Pacifico" panose="020B0604020202020204" charset="0"/>
                <a:ea typeface="Calibri"/>
                <a:cs typeface="Calibri"/>
                <a:sym typeface="Calibri"/>
              </a:endParaRPr>
            </a:p>
          </p:txBody>
        </p:sp>
      </p:grpSp>
    </p:spTree>
    <p:extLst>
      <p:ext uri="{BB962C8B-B14F-4D97-AF65-F5344CB8AC3E}">
        <p14:creationId xmlns:p14="http://schemas.microsoft.com/office/powerpoint/2010/main" val="17706496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484" y="283640"/>
            <a:ext cx="9068957" cy="1942800"/>
          </a:xfrm>
        </p:spPr>
        <p:txBody>
          <a:bodyPr/>
          <a:lstStyle/>
          <a:p>
            <a:r>
              <a:rPr lang="vi-VN" altLang="en-US" sz="6600">
                <a:solidFill>
                  <a:schemeClr val="tx1"/>
                </a:solidFill>
                <a:latin typeface="Pacifico" panose="020B0604020202020204" charset="0"/>
              </a:rPr>
              <a:t>Sơ đồ phân rã chức năng-FDD</a:t>
            </a:r>
          </a:p>
        </p:txBody>
      </p:sp>
      <p:pic>
        <p:nvPicPr>
          <p:cNvPr id="4" name="Picture 3"/>
          <p:cNvPicPr>
            <a:picLocks noChangeAspect="1"/>
          </p:cNvPicPr>
          <p:nvPr/>
        </p:nvPicPr>
        <p:blipFill>
          <a:blip r:embed="rId2"/>
          <a:stretch>
            <a:fillRect/>
          </a:stretch>
        </p:blipFill>
        <p:spPr>
          <a:xfrm>
            <a:off x="1005205" y="2072640"/>
            <a:ext cx="10257155" cy="4561205"/>
          </a:xfrm>
          <a:prstGeom prst="rect">
            <a:avLst/>
          </a:prstGeom>
        </p:spPr>
      </p:pic>
    </p:spTree>
    <p:extLst>
      <p:ext uri="{BB962C8B-B14F-4D97-AF65-F5344CB8AC3E}">
        <p14:creationId xmlns:p14="http://schemas.microsoft.com/office/powerpoint/2010/main" val="2916621732"/>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2015" y="0"/>
            <a:ext cx="7683600" cy="1942800"/>
          </a:xfrm>
        </p:spPr>
        <p:txBody>
          <a:bodyPr/>
          <a:lstStyle/>
          <a:p>
            <a:r>
              <a:rPr lang="vi-VN" altLang="en-US">
                <a:solidFill>
                  <a:schemeClr val="accent3"/>
                </a:solidFill>
                <a:latin typeface="Pacifico" panose="020B0604020202020204" charset="0"/>
              </a:rPr>
              <a:t>Sơ đồ ngữ cảnh</a:t>
            </a:r>
          </a:p>
        </p:txBody>
      </p:sp>
      <p:pic>
        <p:nvPicPr>
          <p:cNvPr id="4" name="Picture 3"/>
          <p:cNvPicPr>
            <a:picLocks noChangeAspect="1"/>
          </p:cNvPicPr>
          <p:nvPr/>
        </p:nvPicPr>
        <p:blipFill>
          <a:blip r:embed="rId2"/>
          <a:stretch>
            <a:fillRect/>
          </a:stretch>
        </p:blipFill>
        <p:spPr>
          <a:xfrm>
            <a:off x="346710" y="1569720"/>
            <a:ext cx="11499215" cy="4775835"/>
          </a:xfrm>
          <a:prstGeom prst="rect">
            <a:avLst/>
          </a:prstGeom>
        </p:spPr>
      </p:pic>
    </p:spTree>
    <p:extLst>
      <p:ext uri="{BB962C8B-B14F-4D97-AF65-F5344CB8AC3E}">
        <p14:creationId xmlns:p14="http://schemas.microsoft.com/office/powerpoint/2010/main" val="890635926"/>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2025" y="0"/>
            <a:ext cx="7683600" cy="1942800"/>
          </a:xfrm>
        </p:spPr>
        <p:txBody>
          <a:bodyPr/>
          <a:lstStyle/>
          <a:p>
            <a:r>
              <a:rPr lang="vi-VN" altLang="en-US">
                <a:solidFill>
                  <a:schemeClr val="accent2"/>
                </a:solidFill>
                <a:latin typeface="Pacifico" panose="020B0604020202020204" charset="0"/>
              </a:rPr>
              <a:t>Sơ đồ mức 0</a:t>
            </a:r>
          </a:p>
        </p:txBody>
      </p:sp>
      <p:pic>
        <p:nvPicPr>
          <p:cNvPr id="4" name="Picture 3"/>
          <p:cNvPicPr>
            <a:picLocks noChangeAspect="1"/>
          </p:cNvPicPr>
          <p:nvPr/>
        </p:nvPicPr>
        <p:blipFill>
          <a:blip r:embed="rId2"/>
          <a:stretch>
            <a:fillRect/>
          </a:stretch>
        </p:blipFill>
        <p:spPr>
          <a:xfrm>
            <a:off x="962025" y="1558925"/>
            <a:ext cx="10373995" cy="5115560"/>
          </a:xfrm>
          <a:prstGeom prst="rect">
            <a:avLst/>
          </a:prstGeom>
        </p:spPr>
      </p:pic>
    </p:spTree>
    <p:extLst>
      <p:ext uri="{BB962C8B-B14F-4D97-AF65-F5344CB8AC3E}">
        <p14:creationId xmlns:p14="http://schemas.microsoft.com/office/powerpoint/2010/main" val="2277241949"/>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9485" y="0"/>
            <a:ext cx="7683600" cy="1942800"/>
          </a:xfrm>
        </p:spPr>
        <p:txBody>
          <a:bodyPr/>
          <a:lstStyle/>
          <a:p>
            <a:r>
              <a:rPr lang="vi-VN" altLang="en-US">
                <a:solidFill>
                  <a:schemeClr val="accent3"/>
                </a:solidFill>
                <a:latin typeface="Pacifico" panose="020B0604020202020204" charset="0"/>
              </a:rPr>
              <a:t>Sơ đồ mức 1</a:t>
            </a:r>
          </a:p>
        </p:txBody>
      </p:sp>
      <p:pic>
        <p:nvPicPr>
          <p:cNvPr id="4" name="Picture 3"/>
          <p:cNvPicPr>
            <a:picLocks noChangeAspect="1"/>
          </p:cNvPicPr>
          <p:nvPr/>
        </p:nvPicPr>
        <p:blipFill>
          <a:blip r:embed="rId2"/>
          <a:stretch>
            <a:fillRect/>
          </a:stretch>
        </p:blipFill>
        <p:spPr>
          <a:xfrm>
            <a:off x="1137920" y="1610360"/>
            <a:ext cx="10467975" cy="4890770"/>
          </a:xfrm>
          <a:prstGeom prst="rect">
            <a:avLst/>
          </a:prstGeom>
        </p:spPr>
      </p:pic>
    </p:spTree>
    <p:extLst>
      <p:ext uri="{BB962C8B-B14F-4D97-AF65-F5344CB8AC3E}">
        <p14:creationId xmlns:p14="http://schemas.microsoft.com/office/powerpoint/2010/main" val="2704948801"/>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098" y="0"/>
            <a:ext cx="7683600" cy="1942800"/>
          </a:xfrm>
        </p:spPr>
        <p:txBody>
          <a:bodyPr/>
          <a:lstStyle/>
          <a:p>
            <a:r>
              <a:rPr lang="vi-VN" altLang="en-US">
                <a:solidFill>
                  <a:schemeClr val="accent2"/>
                </a:solidFill>
                <a:latin typeface="Pacifico" panose="020B0604020202020204" charset="0"/>
              </a:rPr>
              <a:t>Sơ đồ phần mềm</a:t>
            </a:r>
          </a:p>
        </p:txBody>
      </p:sp>
      <p:pic>
        <p:nvPicPr>
          <p:cNvPr id="4" name="Picture 3"/>
          <p:cNvPicPr>
            <a:picLocks noChangeAspect="1"/>
          </p:cNvPicPr>
          <p:nvPr/>
        </p:nvPicPr>
        <p:blipFill>
          <a:blip r:embed="rId2"/>
          <a:stretch>
            <a:fillRect/>
          </a:stretch>
        </p:blipFill>
        <p:spPr>
          <a:xfrm>
            <a:off x="1258570" y="1627505"/>
            <a:ext cx="10095865" cy="4775200"/>
          </a:xfrm>
          <a:prstGeom prst="rect">
            <a:avLst/>
          </a:prstGeom>
        </p:spPr>
      </p:pic>
    </p:spTree>
    <p:extLst>
      <p:ext uri="{BB962C8B-B14F-4D97-AF65-F5344CB8AC3E}">
        <p14:creationId xmlns:p14="http://schemas.microsoft.com/office/powerpoint/2010/main" val="753666204"/>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grpSp>
        <p:nvGrpSpPr>
          <p:cNvPr id="203" name="Google Shape;203;p18"/>
          <p:cNvGrpSpPr/>
          <p:nvPr/>
        </p:nvGrpSpPr>
        <p:grpSpPr>
          <a:xfrm>
            <a:off x="3861575" y="4071137"/>
            <a:ext cx="1064296" cy="945439"/>
            <a:chOff x="4766626" y="505529"/>
            <a:chExt cx="2445534" cy="2172423"/>
          </a:xfrm>
        </p:grpSpPr>
        <p:sp>
          <p:nvSpPr>
            <p:cNvPr id="204" name="Google Shape;204;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18"/>
          <p:cNvGrpSpPr/>
          <p:nvPr/>
        </p:nvGrpSpPr>
        <p:grpSpPr>
          <a:xfrm>
            <a:off x="7932520" y="2202411"/>
            <a:ext cx="1064296" cy="945439"/>
            <a:chOff x="4766626" y="505529"/>
            <a:chExt cx="2445533" cy="2172423"/>
          </a:xfrm>
        </p:grpSpPr>
        <p:sp>
          <p:nvSpPr>
            <p:cNvPr id="222" name="Google Shape;222;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8"/>
            <p:cNvSpPr/>
            <p:nvPr/>
          </p:nvSpPr>
          <p:spPr>
            <a:xfrm>
              <a:off x="4989721"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1"/>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7" name="Google Shape;227;p18"/>
          <p:cNvGrpSpPr/>
          <p:nvPr/>
        </p:nvGrpSpPr>
        <p:grpSpPr>
          <a:xfrm>
            <a:off x="414563" y="2145748"/>
            <a:ext cx="1064296" cy="945439"/>
            <a:chOff x="4766626" y="505529"/>
            <a:chExt cx="2445534" cy="2172423"/>
          </a:xfrm>
        </p:grpSpPr>
        <p:sp>
          <p:nvSpPr>
            <p:cNvPr id="228" name="Google Shape;228;p18"/>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8"/>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8"/>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952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8"/>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357188"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8"/>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4" name="Google Shape;234;p18"/>
          <p:cNvSpPr txBox="1">
            <a:spLocks noGrp="1"/>
          </p:cNvSpPr>
          <p:nvPr>
            <p:ph type="body" idx="1"/>
          </p:nvPr>
        </p:nvSpPr>
        <p:spPr>
          <a:xfrm>
            <a:off x="379312" y="3312125"/>
            <a:ext cx="3294600" cy="1322700"/>
          </a:xfrm>
          <a:prstGeom prst="rect">
            <a:avLst/>
          </a:prstGeom>
        </p:spPr>
        <p:txBody>
          <a:bodyPr spcFirstLastPara="1" wrap="square" lIns="121900" tIns="121900" rIns="121900" bIns="121900" anchor="t" anchorCtr="0">
            <a:noAutofit/>
          </a:bodyPr>
          <a:lstStyle/>
          <a:p>
            <a:pPr marL="120650" indent="0" algn="ctr">
              <a:buNone/>
            </a:pPr>
            <a:r>
              <a:rPr lang="en-US" sz="2000">
                <a:solidFill>
                  <a:schemeClr val="accent2"/>
                </a:solidFill>
                <a:latin typeface="Pacifico" panose="020B0604020202020204" charset="0"/>
              </a:rPr>
              <a:t>Chúng ta sẽ nói về điều này đầu tiên</a:t>
            </a:r>
            <a:endParaRPr lang="vi-VN" sz="2000">
              <a:solidFill>
                <a:schemeClr val="accent2"/>
              </a:solidFill>
              <a:latin typeface="Pacifico" panose="020B0604020202020204" charset="0"/>
            </a:endParaRPr>
          </a:p>
        </p:txBody>
      </p:sp>
      <p:sp>
        <p:nvSpPr>
          <p:cNvPr id="235" name="Google Shape;235;p18"/>
          <p:cNvSpPr txBox="1">
            <a:spLocks noGrp="1"/>
          </p:cNvSpPr>
          <p:nvPr>
            <p:ph type="body" idx="2"/>
          </p:nvPr>
        </p:nvSpPr>
        <p:spPr>
          <a:xfrm>
            <a:off x="8063756" y="3298509"/>
            <a:ext cx="3294600" cy="1322700"/>
          </a:xfrm>
          <a:prstGeom prst="rect">
            <a:avLst/>
          </a:prstGeom>
        </p:spPr>
        <p:txBody>
          <a:bodyPr spcFirstLastPara="1" wrap="square" lIns="121900" tIns="121900" rIns="121900" bIns="121900" anchor="t" anchorCtr="0">
            <a:noAutofit/>
          </a:bodyPr>
          <a:lstStyle/>
          <a:p>
            <a:pPr marL="0" indent="0" algn="ctr">
              <a:buNone/>
            </a:pPr>
            <a:r>
              <a:rPr lang="en-US" sz="2000">
                <a:solidFill>
                  <a:schemeClr val="accent2"/>
                </a:solidFill>
                <a:latin typeface="Pacifico" panose="020B0604020202020204" charset="0"/>
              </a:rPr>
              <a:t>Tiếp theo cùng tìm hiểu về hệ thống</a:t>
            </a:r>
            <a:endParaRPr lang="vi-VN" sz="2000">
              <a:solidFill>
                <a:schemeClr val="accent2"/>
              </a:solidFill>
              <a:latin typeface="Pacifico" panose="020B0604020202020204" charset="0"/>
            </a:endParaRPr>
          </a:p>
          <a:p>
            <a:pPr marL="0" lvl="0" indent="0" algn="ctr" rtl="0">
              <a:spcBef>
                <a:spcPts val="0"/>
              </a:spcBef>
              <a:spcAft>
                <a:spcPts val="0"/>
              </a:spcAft>
              <a:buNone/>
            </a:pPr>
            <a:endParaRPr sz="2000">
              <a:solidFill>
                <a:schemeClr val="accent2"/>
              </a:solidFill>
              <a:latin typeface="Pacifico" panose="020B0604020202020204" charset="0"/>
            </a:endParaRPr>
          </a:p>
        </p:txBody>
      </p:sp>
      <p:sp>
        <p:nvSpPr>
          <p:cNvPr id="237" name="Google Shape;237;p18"/>
          <p:cNvSpPr txBox="1">
            <a:spLocks noGrp="1"/>
          </p:cNvSpPr>
          <p:nvPr>
            <p:ph type="body" idx="4"/>
          </p:nvPr>
        </p:nvSpPr>
        <p:spPr>
          <a:xfrm>
            <a:off x="4453910" y="5225978"/>
            <a:ext cx="3294600" cy="1322700"/>
          </a:xfrm>
          <a:prstGeom prst="rect">
            <a:avLst/>
          </a:prstGeom>
        </p:spPr>
        <p:txBody>
          <a:bodyPr spcFirstLastPara="1" wrap="square" lIns="121900" tIns="121900" rIns="121900" bIns="121900" anchor="t" anchorCtr="0">
            <a:noAutofit/>
          </a:bodyPr>
          <a:lstStyle/>
          <a:p>
            <a:pPr marL="0" indent="0" algn="ctr">
              <a:buNone/>
            </a:pPr>
            <a:r>
              <a:rPr lang="en-US" sz="2000">
                <a:solidFill>
                  <a:schemeClr val="accent2"/>
                </a:solidFill>
                <a:latin typeface="Pacifico" panose="020B0604020202020204" charset="0"/>
              </a:rPr>
              <a:t>Điều này chúng ta tìm hiểu sau cùng</a:t>
            </a:r>
            <a:endParaRPr lang="vi-VN" sz="2000">
              <a:solidFill>
                <a:schemeClr val="accent2"/>
              </a:solidFill>
              <a:latin typeface="Pacifico" panose="020B0604020202020204" charset="0"/>
            </a:endParaRPr>
          </a:p>
          <a:p>
            <a:pPr marL="0" lvl="0" indent="0" algn="l" rtl="0">
              <a:spcBef>
                <a:spcPts val="0"/>
              </a:spcBef>
              <a:spcAft>
                <a:spcPts val="0"/>
              </a:spcAft>
              <a:buNone/>
            </a:pPr>
            <a:endParaRPr/>
          </a:p>
        </p:txBody>
      </p:sp>
      <p:sp>
        <p:nvSpPr>
          <p:cNvPr id="238" name="Google Shape;238;p18"/>
          <p:cNvSpPr txBox="1">
            <a:spLocks noGrp="1"/>
          </p:cNvSpPr>
          <p:nvPr>
            <p:ph type="title" idx="5"/>
          </p:nvPr>
        </p:nvSpPr>
        <p:spPr>
          <a:xfrm>
            <a:off x="674350" y="2275275"/>
            <a:ext cx="5367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01</a:t>
            </a:r>
            <a:endParaRPr/>
          </a:p>
        </p:txBody>
      </p:sp>
      <p:sp>
        <p:nvSpPr>
          <p:cNvPr id="239" name="Google Shape;239;p18"/>
          <p:cNvSpPr txBox="1">
            <a:spLocks noGrp="1"/>
          </p:cNvSpPr>
          <p:nvPr>
            <p:ph type="title" idx="6"/>
          </p:nvPr>
        </p:nvSpPr>
        <p:spPr>
          <a:xfrm>
            <a:off x="8153055" y="2327224"/>
            <a:ext cx="644700" cy="695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t>02</a:t>
            </a:r>
            <a:endParaRPr/>
          </a:p>
        </p:txBody>
      </p:sp>
      <p:sp>
        <p:nvSpPr>
          <p:cNvPr id="241" name="Google Shape;241;p18"/>
          <p:cNvSpPr txBox="1">
            <a:spLocks noGrp="1"/>
          </p:cNvSpPr>
          <p:nvPr>
            <p:ph type="title" idx="8"/>
          </p:nvPr>
        </p:nvSpPr>
        <p:spPr>
          <a:xfrm>
            <a:off x="4057510" y="4242664"/>
            <a:ext cx="693900" cy="6957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 </a:t>
            </a:r>
            <a:r>
              <a:rPr lang="en" smtClean="0"/>
              <a:t>03</a:t>
            </a:r>
            <a:endParaRPr/>
          </a:p>
        </p:txBody>
      </p:sp>
      <p:sp>
        <p:nvSpPr>
          <p:cNvPr id="246" name="Google Shape;246;p18"/>
          <p:cNvSpPr/>
          <p:nvPr/>
        </p:nvSpPr>
        <p:spPr>
          <a:xfrm>
            <a:off x="3569199" y="647813"/>
            <a:ext cx="3339706" cy="895924"/>
          </a:xfrm>
          <a:prstGeom prst="rect">
            <a:avLst/>
          </a:prstGeom>
        </p:spPr>
        <p:txBody>
          <a:bodyPr>
            <a:prstTxWarp prst="textPlain">
              <a:avLst/>
            </a:prstTxWarp>
          </a:bodyPr>
          <a:lstStyle/>
          <a:p>
            <a:pPr lvl="0" algn="ctr"/>
            <a:r>
              <a:rPr lang="en">
                <a:solidFill>
                  <a:schemeClr val="accent3"/>
                </a:solidFill>
                <a:latin typeface="Pacifico" panose="020B0604020202020204" charset="0"/>
              </a:rPr>
              <a:t>MỤC LỤC</a:t>
            </a:r>
            <a:r>
              <a:rPr b="0" i="0" smtClean="0">
                <a:ln>
                  <a:noFill/>
                </a:ln>
                <a:solidFill>
                  <a:schemeClr val="accent3"/>
                </a:solidFill>
                <a:latin typeface="Pacifico" panose="020B0604020202020204" charset="0"/>
              </a:rPr>
              <a:t>.</a:t>
            </a:r>
            <a:endParaRPr b="0" i="0">
              <a:ln>
                <a:noFill/>
              </a:ln>
              <a:solidFill>
                <a:schemeClr val="accent3"/>
              </a:solidFill>
              <a:latin typeface="Pacifico" panose="020B0604020202020204" charset="0"/>
            </a:endParaRPr>
          </a:p>
        </p:txBody>
      </p:sp>
      <p:sp>
        <p:nvSpPr>
          <p:cNvPr id="247" name="Google Shape;247;p18"/>
          <p:cNvSpPr/>
          <p:nvPr/>
        </p:nvSpPr>
        <p:spPr>
          <a:xfrm>
            <a:off x="1559968" y="2377052"/>
            <a:ext cx="1712515" cy="1180535"/>
          </a:xfrm>
          <a:prstGeom prst="rect">
            <a:avLst/>
          </a:prstGeom>
        </p:spPr>
        <p:txBody>
          <a:bodyPr>
            <a:prstTxWarp prst="textPlain">
              <a:avLst>
                <a:gd name="adj" fmla="val 52109"/>
              </a:avLst>
            </a:prstTxWarp>
          </a:bodyPr>
          <a:lstStyle/>
          <a:p>
            <a:pPr algn="ctr"/>
            <a:r>
              <a:rPr lang="en-US">
                <a:solidFill>
                  <a:schemeClr val="accent3"/>
                </a:solidFill>
                <a:latin typeface="Pacifico" panose="020B0604020202020204" charset="0"/>
              </a:rPr>
              <a:t>TỔNG QUAN</a:t>
            </a:r>
            <a:endParaRPr lang="vi-VN">
              <a:solidFill>
                <a:schemeClr val="accent3"/>
              </a:solidFill>
              <a:latin typeface="Pacifico" panose="020B0604020202020204" charset="0"/>
            </a:endParaRPr>
          </a:p>
          <a:p>
            <a:pPr lvl="0" algn="ctr"/>
            <a:endParaRPr b="0" i="0">
              <a:ln>
                <a:noFill/>
              </a:ln>
              <a:solidFill>
                <a:schemeClr val="accent3"/>
              </a:solidFill>
              <a:latin typeface="Pacifico" panose="020B0604020202020204" charset="0"/>
            </a:endParaRPr>
          </a:p>
        </p:txBody>
      </p:sp>
      <p:sp>
        <p:nvSpPr>
          <p:cNvPr id="248" name="Google Shape;248;p18"/>
          <p:cNvSpPr/>
          <p:nvPr/>
        </p:nvSpPr>
        <p:spPr>
          <a:xfrm>
            <a:off x="9073529" y="2422080"/>
            <a:ext cx="1992646" cy="1035954"/>
          </a:xfrm>
          <a:prstGeom prst="rect">
            <a:avLst/>
          </a:prstGeom>
        </p:spPr>
        <p:txBody>
          <a:bodyPr>
            <a:prstTxWarp prst="textPlain">
              <a:avLst>
                <a:gd name="adj" fmla="val 47697"/>
              </a:avLst>
            </a:prstTxWarp>
          </a:bodyPr>
          <a:lstStyle/>
          <a:p>
            <a:pPr algn="ctr"/>
            <a:r>
              <a:rPr lang="en-US">
                <a:solidFill>
                  <a:schemeClr val="accent3"/>
                </a:solidFill>
                <a:latin typeface="Pacifico" panose="020B0604020202020204" charset="0"/>
              </a:rPr>
              <a:t>PHÂN TÍCH HỆ THỐNG</a:t>
            </a:r>
            <a:endParaRPr lang="vi-VN">
              <a:solidFill>
                <a:schemeClr val="accent3"/>
              </a:solidFill>
              <a:latin typeface="Pacifico" panose="020B0604020202020204" charset="0"/>
            </a:endParaRPr>
          </a:p>
        </p:txBody>
      </p:sp>
      <p:sp>
        <p:nvSpPr>
          <p:cNvPr id="250" name="Google Shape;250;p18"/>
          <p:cNvSpPr/>
          <p:nvPr/>
        </p:nvSpPr>
        <p:spPr>
          <a:xfrm>
            <a:off x="5043080" y="4120473"/>
            <a:ext cx="2637078" cy="1332816"/>
          </a:xfrm>
          <a:prstGeom prst="rect">
            <a:avLst/>
          </a:prstGeom>
        </p:spPr>
        <p:txBody>
          <a:bodyPr>
            <a:prstTxWarp prst="textPlain">
              <a:avLst/>
            </a:prstTxWarp>
          </a:bodyPr>
          <a:lstStyle/>
          <a:p>
            <a:pPr algn="ctr"/>
            <a:r>
              <a:rPr lang="en-US">
                <a:solidFill>
                  <a:schemeClr val="accent3"/>
                </a:solidFill>
                <a:latin typeface="Pacifico" panose="020B0604020202020204" charset="0"/>
              </a:rPr>
              <a:t>SƠ ĐỒ HỆ THỐNG SẢN XUẤT XE VINFAST</a:t>
            </a:r>
            <a:endParaRPr lang="vi-VN">
              <a:solidFill>
                <a:schemeClr val="accent3"/>
              </a:solidFill>
              <a:latin typeface="Pacifico" panose="020B0604020202020204" charset="0"/>
            </a:endParaRPr>
          </a:p>
          <a:p>
            <a:pPr lvl="0" algn="ctr"/>
            <a:endParaRPr b="0" i="0">
              <a:ln>
                <a:noFill/>
              </a:ln>
              <a:solidFill>
                <a:schemeClr val="accent3"/>
              </a:solidFill>
              <a:latin typeface="Pacifico" panose="020B0604020202020204" charset="0"/>
            </a:endParaRPr>
          </a:p>
        </p:txBody>
      </p:sp>
      <p:sp>
        <p:nvSpPr>
          <p:cNvPr id="252" name="Google Shape;252;p18"/>
          <p:cNvSpPr/>
          <p:nvPr/>
        </p:nvSpPr>
        <p:spPr>
          <a:xfrm>
            <a:off x="9413794" y="2361859"/>
            <a:ext cx="1528210" cy="517686"/>
          </a:xfrm>
          <a:prstGeom prst="rect">
            <a:avLst/>
          </a:prstGeom>
        </p:spPr>
        <p:txBody>
          <a:bodyPr>
            <a:prstTxWarp prst="textPlain">
              <a:avLst/>
            </a:prstTxWarp>
          </a:bodyPr>
          <a:lstStyle/>
          <a:p>
            <a:pPr lvl="0" algn="ctr"/>
            <a:endParaRPr b="0" i="0">
              <a:ln>
                <a:noFill/>
              </a:ln>
              <a:solidFill>
                <a:schemeClr val="accent3"/>
              </a:solidFill>
              <a:latin typeface="Pacifico"/>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2553" y="1608250"/>
            <a:ext cx="7683500" cy="3425190"/>
          </a:xfrm>
        </p:spPr>
        <p:txBody>
          <a:bodyPr/>
          <a:lstStyle/>
          <a:p>
            <a:r>
              <a:rPr lang="en-US"/>
              <a:t>SƠ ĐỒ HỆ THỐNG SẢN XUẤT XE VINFAST</a:t>
            </a:r>
          </a:p>
        </p:txBody>
      </p:sp>
      <p:grpSp>
        <p:nvGrpSpPr>
          <p:cNvPr id="907" name="Google Shape;907;p37"/>
          <p:cNvGrpSpPr/>
          <p:nvPr/>
        </p:nvGrpSpPr>
        <p:grpSpPr>
          <a:xfrm>
            <a:off x="7586980" y="2136140"/>
            <a:ext cx="4083050" cy="3870325"/>
            <a:chOff x="2776099" y="-1223883"/>
            <a:chExt cx="7171389" cy="5943930"/>
          </a:xfrm>
        </p:grpSpPr>
        <p:sp>
          <p:nvSpPr>
            <p:cNvPr id="908" name="Google Shape;908;p37"/>
            <p:cNvSpPr/>
            <p:nvPr/>
          </p:nvSpPr>
          <p:spPr>
            <a:xfrm>
              <a:off x="5388564" y="3781390"/>
              <a:ext cx="1934225" cy="771934"/>
            </a:xfrm>
            <a:prstGeom prst="trapezoid">
              <a:avLst>
                <a:gd name="adj" fmla="val 15083"/>
              </a:avLst>
            </a:prstGeom>
            <a:noFill/>
            <a:ln w="38100" cap="flat" cmpd="sng">
              <a:solidFill>
                <a:schemeClr val="accent2"/>
              </a:solidFill>
              <a:prstDash val="solid"/>
              <a:miter lim="800000"/>
              <a:headEnd type="none" w="sm" len="sm"/>
              <a:tailEnd type="none" w="sm" len="sm"/>
            </a:ln>
            <a:effectLst>
              <a:outerShdw blurRad="642938" dist="190500" algn="ctr" rotWithShape="0">
                <a:schemeClr val="accent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909" name="Google Shape;909;p37"/>
            <p:cNvSpPr/>
            <p:nvPr/>
          </p:nvSpPr>
          <p:spPr>
            <a:xfrm>
              <a:off x="5169755" y="4551388"/>
              <a:ext cx="2396438" cy="168658"/>
            </a:xfrm>
            <a:prstGeom prst="trapezoid">
              <a:avLst>
                <a:gd name="adj" fmla="val 142327"/>
              </a:avLst>
            </a:prstGeom>
            <a:noFill/>
            <a:ln w="38100" cap="flat" cmpd="sng">
              <a:solidFill>
                <a:schemeClr val="accent2"/>
              </a:solidFill>
              <a:prstDash val="solid"/>
              <a:miter lim="800000"/>
              <a:headEnd type="none" w="sm" len="sm"/>
              <a:tailEnd type="none" w="sm" len="sm"/>
            </a:ln>
            <a:effectLst>
              <a:outerShdw blurRad="642938" dist="190500" algn="ctr" rotWithShape="0">
                <a:schemeClr val="accent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910" name="Google Shape;910;p37"/>
            <p:cNvGrpSpPr/>
            <p:nvPr/>
          </p:nvGrpSpPr>
          <p:grpSpPr>
            <a:xfrm>
              <a:off x="2776099" y="-1223883"/>
              <a:ext cx="7171389" cy="5005294"/>
              <a:chOff x="5742750" y="2283128"/>
              <a:chExt cx="3956410" cy="2777787"/>
            </a:xfrm>
          </p:grpSpPr>
          <p:sp>
            <p:nvSpPr>
              <p:cNvPr id="911" name="Google Shape;911;p37"/>
              <p:cNvSpPr/>
              <p:nvPr/>
            </p:nvSpPr>
            <p:spPr>
              <a:xfrm>
                <a:off x="5742760" y="2283128"/>
                <a:ext cx="3956400" cy="2777700"/>
              </a:xfrm>
              <a:prstGeom prst="roundRect">
                <a:avLst>
                  <a:gd name="adj" fmla="val 3377"/>
                </a:avLst>
              </a:prstGeom>
              <a:noFill/>
              <a:ln w="38100" cap="flat" cmpd="sng">
                <a:solidFill>
                  <a:schemeClr val="accent2"/>
                </a:solidFill>
                <a:prstDash val="solid"/>
                <a:miter lim="800000"/>
                <a:headEnd type="none" w="sm" len="sm"/>
                <a:tailEnd type="none" w="sm" len="sm"/>
              </a:ln>
              <a:effectLst>
                <a:outerShdw blurRad="642938" dist="190500" algn="ctr" rotWithShape="0">
                  <a:schemeClr val="accent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912" name="Google Shape;912;p37"/>
              <p:cNvSpPr/>
              <p:nvPr/>
            </p:nvSpPr>
            <p:spPr>
              <a:xfrm rot="10800000">
                <a:off x="5742750" y="4752515"/>
                <a:ext cx="3956400" cy="308400"/>
              </a:xfrm>
              <a:prstGeom prst="round2SameRect">
                <a:avLst>
                  <a:gd name="adj1" fmla="val 19571"/>
                  <a:gd name="adj2" fmla="val 0"/>
                </a:avLst>
              </a:prstGeom>
              <a:noFill/>
              <a:ln w="38100" cap="flat" cmpd="sng">
                <a:solidFill>
                  <a:schemeClr val="accent2"/>
                </a:solidFill>
                <a:prstDash val="solid"/>
                <a:miter lim="800000"/>
                <a:headEnd type="none" w="sm" len="sm"/>
                <a:tailEnd type="none" w="sm" len="sm"/>
              </a:ln>
              <a:effectLst>
                <a:outerShdw blurRad="642938" dist="190500" algn="ctr" rotWithShape="0">
                  <a:schemeClr val="accent2"/>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extLst>
      <p:ext uri="{BB962C8B-B14F-4D97-AF65-F5344CB8AC3E}">
        <p14:creationId xmlns:p14="http://schemas.microsoft.com/office/powerpoint/2010/main" val="2798713029"/>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3985" y="-240632"/>
            <a:ext cx="7683600" cy="1942800"/>
          </a:xfrm>
        </p:spPr>
        <p:txBody>
          <a:bodyPr/>
          <a:lstStyle/>
          <a:p>
            <a:r>
              <a:rPr lang="vi-VN" altLang="en-US">
                <a:solidFill>
                  <a:schemeClr val="accent2"/>
                </a:solidFill>
                <a:latin typeface="Pacifico" panose="020B0604020202020204" charset="0"/>
              </a:rPr>
              <a:t>Sơ đồ ERD</a:t>
            </a:r>
          </a:p>
        </p:txBody>
      </p:sp>
      <p:sp>
        <p:nvSpPr>
          <p:cNvPr id="3" name="Subtitle 2"/>
          <p:cNvSpPr>
            <a:spLocks noGrp="1"/>
          </p:cNvSpPr>
          <p:nvPr>
            <p:ph type="subTitle" idx="1"/>
          </p:nvPr>
        </p:nvSpPr>
        <p:spPr>
          <a:xfrm>
            <a:off x="-766500" y="984268"/>
            <a:ext cx="7683600" cy="717900"/>
          </a:xfrm>
        </p:spPr>
        <p:txBody>
          <a:bodyPr/>
          <a:lstStyle/>
          <a:p>
            <a:r>
              <a:rPr lang="en-US"/>
              <a:t> </a:t>
            </a:r>
            <a:r>
              <a:rPr lang="en-US" sz="2800">
                <a:solidFill>
                  <a:schemeClr val="accent3"/>
                </a:solidFill>
              </a:rPr>
              <a:t>Sơ đồ ERD ở mức quan niệm</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998" y="1702168"/>
            <a:ext cx="8898903" cy="4858888"/>
          </a:xfrm>
          <a:prstGeom prst="rect">
            <a:avLst/>
          </a:prstGeom>
        </p:spPr>
      </p:pic>
    </p:spTree>
    <p:extLst>
      <p:ext uri="{BB962C8B-B14F-4D97-AF65-F5344CB8AC3E}">
        <p14:creationId xmlns:p14="http://schemas.microsoft.com/office/powerpoint/2010/main" val="282121126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62832" y="563936"/>
            <a:ext cx="7683600" cy="717900"/>
          </a:xfrm>
        </p:spPr>
        <p:txBody>
          <a:bodyPr/>
          <a:lstStyle/>
          <a:p>
            <a:r>
              <a:rPr lang="en-US"/>
              <a:t> </a:t>
            </a:r>
            <a:r>
              <a:rPr lang="en-US" sz="2800">
                <a:solidFill>
                  <a:schemeClr val="accent3"/>
                </a:solidFill>
              </a:rPr>
              <a:t>Sơ đồ ERD ở mức logic</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693" y="1238361"/>
            <a:ext cx="9803876" cy="5360402"/>
          </a:xfrm>
          <a:prstGeom prst="rect">
            <a:avLst/>
          </a:prstGeom>
        </p:spPr>
      </p:pic>
    </p:spTree>
    <p:extLst>
      <p:ext uri="{BB962C8B-B14F-4D97-AF65-F5344CB8AC3E}">
        <p14:creationId xmlns:p14="http://schemas.microsoft.com/office/powerpoint/2010/main" val="282522712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10131" y="576230"/>
            <a:ext cx="7683600" cy="717900"/>
          </a:xfrm>
        </p:spPr>
        <p:txBody>
          <a:bodyPr/>
          <a:lstStyle/>
          <a:p>
            <a:r>
              <a:rPr lang="en-US" sz="2800">
                <a:solidFill>
                  <a:schemeClr val="accent2"/>
                </a:solidFill>
                <a:latin typeface="Nunito" panose="020B0604020202020204" charset="0"/>
              </a:rPr>
              <a:t> Sơ đồ ERD ở mức vật lý</a:t>
            </a:r>
          </a:p>
        </p:txBody>
      </p:sp>
      <p:pic>
        <p:nvPicPr>
          <p:cNvPr id="5" name="Picture 4"/>
          <p:cNvPicPr>
            <a:picLocks noChangeAspect="1"/>
          </p:cNvPicPr>
          <p:nvPr/>
        </p:nvPicPr>
        <p:blipFill>
          <a:blip r:embed="rId2"/>
          <a:stretch>
            <a:fillRect/>
          </a:stretch>
        </p:blipFill>
        <p:spPr>
          <a:xfrm>
            <a:off x="820131" y="1294129"/>
            <a:ext cx="9653047" cy="5210365"/>
          </a:xfrm>
          <a:prstGeom prst="rect">
            <a:avLst/>
          </a:prstGeom>
        </p:spPr>
      </p:pic>
    </p:spTree>
    <p:extLst>
      <p:ext uri="{BB962C8B-B14F-4D97-AF65-F5344CB8AC3E}">
        <p14:creationId xmlns:p14="http://schemas.microsoft.com/office/powerpoint/2010/main" val="329118418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2355" y="33080"/>
            <a:ext cx="9267825" cy="1943100"/>
          </a:xfrm>
        </p:spPr>
        <p:txBody>
          <a:bodyPr/>
          <a:lstStyle/>
          <a:p>
            <a:r>
              <a:rPr lang="en-US">
                <a:solidFill>
                  <a:schemeClr val="bg2"/>
                </a:solidFill>
              </a:rPr>
              <a:t>Thực thể của sơ đồ</a:t>
            </a:r>
            <a:r>
              <a:rPr lang="vi-VN" altLang="en-US">
                <a:solidFill>
                  <a:schemeClr val="bg2"/>
                </a:solidFill>
              </a:rPr>
              <a:t> </a:t>
            </a:r>
            <a:r>
              <a:rPr lang="en-US">
                <a:solidFill>
                  <a:schemeClr val="accent2"/>
                </a:solidFill>
                <a:latin typeface="Pacifico" panose="020B0604020202020204" charset="0"/>
              </a:rPr>
              <a:t>ERD</a:t>
            </a:r>
          </a:p>
        </p:txBody>
      </p:sp>
      <p:sp>
        <p:nvSpPr>
          <p:cNvPr id="3" name="Subtitle 2"/>
          <p:cNvSpPr>
            <a:spLocks noGrp="1"/>
          </p:cNvSpPr>
          <p:nvPr>
            <p:ph type="subTitle" idx="1"/>
          </p:nvPr>
        </p:nvSpPr>
        <p:spPr>
          <a:xfrm>
            <a:off x="-894468" y="2122793"/>
            <a:ext cx="7683600" cy="717900"/>
          </a:xfrm>
        </p:spPr>
        <p:txBody>
          <a:bodyPr/>
          <a:lstStyle/>
          <a:p>
            <a:r>
              <a:rPr lang="en-US" sz="2800">
                <a:solidFill>
                  <a:schemeClr val="accent3"/>
                </a:solidFill>
              </a:rPr>
              <a:t>Thực thể khách hàng</a:t>
            </a:r>
          </a:p>
        </p:txBody>
      </p:sp>
      <p:sp>
        <p:nvSpPr>
          <p:cNvPr id="7" name="Text Box 6"/>
          <p:cNvSpPr txBox="1"/>
          <p:nvPr/>
        </p:nvSpPr>
        <p:spPr>
          <a:xfrm>
            <a:off x="1303300" y="2987307"/>
            <a:ext cx="8168005" cy="2954655"/>
          </a:xfrm>
          <a:prstGeom prst="rect">
            <a:avLst/>
          </a:prstGeom>
          <a:noFill/>
        </p:spPr>
        <p:txBody>
          <a:bodyPr wrap="square" rtlCol="0">
            <a:noAutofit/>
          </a:bodyPr>
          <a:lstStyle/>
          <a:p>
            <a:r>
              <a:rPr lang="en-US" sz="2400">
                <a:solidFill>
                  <a:srgbClr val="FFFF00"/>
                </a:solidFill>
              </a:rPr>
              <a:t> •</a:t>
            </a:r>
            <a:r>
              <a:rPr lang="vi-VN" altLang="en-US" sz="2400">
                <a:solidFill>
                  <a:srgbClr val="FFFF00"/>
                </a:solidFill>
              </a:rPr>
              <a:t> </a:t>
            </a:r>
            <a:r>
              <a:rPr lang="en-US" sz="2400">
                <a:solidFill>
                  <a:srgbClr val="FFFF00"/>
                </a:solidFill>
              </a:rPr>
              <a:t>Mỗi thực thể tượng trưng cho một khách hàng Vinfast</a:t>
            </a:r>
          </a:p>
          <a:p>
            <a:r>
              <a:rPr lang="en-US" sz="2400" smtClean="0">
                <a:solidFill>
                  <a:srgbClr val="FFFF00"/>
                </a:solidFill>
              </a:rPr>
              <a:t>•</a:t>
            </a:r>
            <a:r>
              <a:rPr lang="vi-VN" altLang="en-US" sz="2400" smtClean="0">
                <a:solidFill>
                  <a:srgbClr val="FFFF00"/>
                </a:solidFill>
              </a:rPr>
              <a:t> </a:t>
            </a:r>
            <a:r>
              <a:rPr lang="en-US" sz="2400">
                <a:solidFill>
                  <a:srgbClr val="FFFF00"/>
                </a:solidFill>
              </a:rPr>
              <a:t>Mỗi thực thể khách hàng có một mã tài khoản khách hàng(khóa</a:t>
            </a:r>
            <a:r>
              <a:rPr lang="en-US" sz="2400" smtClean="0">
                <a:solidFill>
                  <a:srgbClr val="FFFF00"/>
                </a:solidFill>
              </a:rPr>
              <a:t>),Mật khẩu, </a:t>
            </a:r>
            <a:r>
              <a:rPr lang="en-US" sz="2400">
                <a:solidFill>
                  <a:srgbClr val="FFFF00"/>
                </a:solidFill>
              </a:rPr>
              <a:t>họ và tên( tên khách hàng,  tên đệm, họ khách hàng), giới tính, ngày sinh, số điện thoại.</a:t>
            </a:r>
          </a:p>
        </p:txBody>
      </p:sp>
    </p:spTree>
    <p:extLst>
      <p:ext uri="{BB962C8B-B14F-4D97-AF65-F5344CB8AC3E}">
        <p14:creationId xmlns:p14="http://schemas.microsoft.com/office/powerpoint/2010/main" val="4048442238"/>
      </p:ext>
    </p:extLst>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400">
        <p159:morph option="byObject"/>
      </p:transition>
    </mc:Choice>
    <mc:Fallback>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350" y="1815754"/>
            <a:ext cx="7683600" cy="717900"/>
          </a:xfrm>
        </p:spPr>
        <p:txBody>
          <a:bodyPr/>
          <a:lstStyle/>
          <a:p>
            <a:r>
              <a:rPr lang="en-US" sz="2800">
                <a:solidFill>
                  <a:schemeClr val="accent3"/>
                </a:solidFill>
              </a:rPr>
              <a:t>Thực thể hệ thống quản lí công ty Vinfast:</a:t>
            </a:r>
          </a:p>
        </p:txBody>
      </p:sp>
      <p:sp>
        <p:nvSpPr>
          <p:cNvPr id="5" name="Text Box 4"/>
          <p:cNvSpPr txBox="1"/>
          <p:nvPr/>
        </p:nvSpPr>
        <p:spPr>
          <a:xfrm>
            <a:off x="659876" y="2938513"/>
            <a:ext cx="8779399" cy="3248660"/>
          </a:xfrm>
          <a:prstGeom prst="rect">
            <a:avLst/>
          </a:prstGeom>
          <a:noFill/>
        </p:spPr>
        <p:txBody>
          <a:bodyPr wrap="square" rtlCol="0">
            <a:noAutofit/>
          </a:bodyPr>
          <a:lstStyle/>
          <a:p>
            <a:r>
              <a:rPr lang="en-US" sz="2800" smtClean="0">
                <a:solidFill>
                  <a:srgbClr val="FFFF00"/>
                </a:solidFill>
              </a:rPr>
              <a:t>Mỗi </a:t>
            </a:r>
            <a:r>
              <a:rPr lang="en-US" sz="2800">
                <a:solidFill>
                  <a:srgbClr val="FFFF00"/>
                </a:solidFill>
              </a:rPr>
              <a:t>thực thể tượng trưng cho một hệ thống quản lí công ty Vinfast</a:t>
            </a:r>
          </a:p>
          <a:p>
            <a:r>
              <a:rPr lang="en-US" sz="2800" smtClean="0">
                <a:solidFill>
                  <a:srgbClr val="FFFF00"/>
                </a:solidFill>
              </a:rPr>
              <a:t>Mỗi </a:t>
            </a:r>
            <a:r>
              <a:rPr lang="en-US" sz="2800">
                <a:solidFill>
                  <a:srgbClr val="FFFF00"/>
                </a:solidFill>
              </a:rPr>
              <a:t>thực thể hệ thống quản lí công ty</a:t>
            </a:r>
            <a:r>
              <a:rPr lang="vi-VN" altLang="en-US" sz="2800">
                <a:solidFill>
                  <a:srgbClr val="FFFF00"/>
                </a:solidFill>
              </a:rPr>
              <a:t> </a:t>
            </a:r>
            <a:r>
              <a:rPr lang="en-US" sz="2800">
                <a:solidFill>
                  <a:srgbClr val="FFFF00"/>
                </a:solidFill>
              </a:rPr>
              <a:t>Vinfast có một mã hệ thống(khóa), tên chức năng hệ thống</a:t>
            </a:r>
          </a:p>
        </p:txBody>
      </p:sp>
    </p:spTree>
    <p:extLst>
      <p:ext uri="{BB962C8B-B14F-4D97-AF65-F5344CB8AC3E}">
        <p14:creationId xmlns:p14="http://schemas.microsoft.com/office/powerpoint/2010/main" val="320875090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94610" y="2230309"/>
            <a:ext cx="7683600" cy="717900"/>
          </a:xfrm>
        </p:spPr>
        <p:txBody>
          <a:bodyPr/>
          <a:lstStyle/>
          <a:p>
            <a:r>
              <a:rPr lang="en-US" sz="2800">
                <a:solidFill>
                  <a:schemeClr val="accent3"/>
                </a:solidFill>
              </a:rPr>
              <a:t>Thực thể người quản lí hệ thống:</a:t>
            </a:r>
          </a:p>
        </p:txBody>
      </p:sp>
      <p:sp>
        <p:nvSpPr>
          <p:cNvPr id="4" name="Text Box 3"/>
          <p:cNvSpPr txBox="1"/>
          <p:nvPr/>
        </p:nvSpPr>
        <p:spPr>
          <a:xfrm>
            <a:off x="305736" y="3399456"/>
            <a:ext cx="9444355" cy="3960495"/>
          </a:xfrm>
          <a:prstGeom prst="rect">
            <a:avLst/>
          </a:prstGeom>
          <a:noFill/>
        </p:spPr>
        <p:txBody>
          <a:bodyPr wrap="square" rtlCol="0">
            <a:noAutofit/>
          </a:bodyPr>
          <a:lstStyle/>
          <a:p>
            <a:pPr algn="just"/>
            <a:r>
              <a:rPr lang="en-US" sz="2400">
                <a:solidFill>
                  <a:schemeClr val="bg2"/>
                </a:solidFill>
              </a:rPr>
              <a:t> </a:t>
            </a:r>
            <a:r>
              <a:rPr lang="en-US" sz="2400">
                <a:solidFill>
                  <a:srgbClr val="FFFF00"/>
                </a:solidFill>
              </a:rPr>
              <a:t>Mỗi thực thể tượng trưng cho người quản lí hệ thống công ty Vinfast</a:t>
            </a:r>
          </a:p>
          <a:p>
            <a:pPr algn="just"/>
            <a:r>
              <a:rPr lang="en-US" sz="2400" smtClean="0">
                <a:solidFill>
                  <a:srgbClr val="FFFF00"/>
                </a:solidFill>
              </a:rPr>
              <a:t>Mỗi </a:t>
            </a:r>
            <a:r>
              <a:rPr lang="en-US" sz="2400">
                <a:solidFill>
                  <a:srgbClr val="FFFF00"/>
                </a:solidFill>
              </a:rPr>
              <a:t>thực thể người quản lí hệ thống có một mã người quản lí (khóa), họ và tên người quản lí(họ, tên đệm,tên), tên hệ thống được quản lí, số điện thoại người quản lí</a:t>
            </a:r>
          </a:p>
        </p:txBody>
      </p:sp>
    </p:spTree>
    <p:extLst>
      <p:ext uri="{BB962C8B-B14F-4D97-AF65-F5344CB8AC3E}">
        <p14:creationId xmlns:p14="http://schemas.microsoft.com/office/powerpoint/2010/main" val="102976715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53285" y="1115345"/>
            <a:ext cx="7683600" cy="717900"/>
          </a:xfrm>
        </p:spPr>
        <p:txBody>
          <a:bodyPr/>
          <a:lstStyle/>
          <a:p>
            <a:r>
              <a:rPr lang="en-US" sz="2800">
                <a:solidFill>
                  <a:schemeClr val="accent3"/>
                </a:solidFill>
              </a:rPr>
              <a:t>Thực thể công ty Vinfast </a:t>
            </a:r>
          </a:p>
        </p:txBody>
      </p:sp>
      <p:sp>
        <p:nvSpPr>
          <p:cNvPr id="4" name="Text Box 3"/>
          <p:cNvSpPr txBox="1"/>
          <p:nvPr/>
        </p:nvSpPr>
        <p:spPr>
          <a:xfrm>
            <a:off x="197230" y="1833173"/>
            <a:ext cx="8956675" cy="1200329"/>
          </a:xfrm>
          <a:prstGeom prst="rect">
            <a:avLst/>
          </a:prstGeom>
          <a:noFill/>
        </p:spPr>
        <p:txBody>
          <a:bodyPr wrap="square" rtlCol="0">
            <a:spAutoFit/>
          </a:bodyPr>
          <a:lstStyle/>
          <a:p>
            <a:pPr marL="0" indent="0" algn="just">
              <a:buNone/>
            </a:pPr>
            <a:r>
              <a:rPr lang="en-US" sz="2400" smtClean="0">
                <a:solidFill>
                  <a:srgbClr val="FFFF00"/>
                </a:solidFill>
              </a:rPr>
              <a:t>• </a:t>
            </a:r>
            <a:r>
              <a:rPr lang="en-US" sz="2400">
                <a:solidFill>
                  <a:srgbClr val="FFFF00"/>
                </a:solidFill>
              </a:rPr>
              <a:t>Mỗi thực thể tượng trưng cho 1 công ty Vinfast</a:t>
            </a:r>
          </a:p>
          <a:p>
            <a:pPr marL="0" indent="0" algn="just">
              <a:buNone/>
            </a:pPr>
            <a:r>
              <a:rPr lang="en-US" sz="2400" smtClean="0">
                <a:solidFill>
                  <a:srgbClr val="FFFF00"/>
                </a:solidFill>
              </a:rPr>
              <a:t>• </a:t>
            </a:r>
            <a:r>
              <a:rPr lang="en-US" sz="2400">
                <a:solidFill>
                  <a:srgbClr val="FFFF00"/>
                </a:solidFill>
              </a:rPr>
              <a:t>Mỗi thực thể công ty Vinfast có một mã công ty(khoá), số điện thoại công ty, địa điểm công ty</a:t>
            </a:r>
          </a:p>
        </p:txBody>
      </p:sp>
      <p:sp>
        <p:nvSpPr>
          <p:cNvPr id="6" name="Subtitle 2"/>
          <p:cNvSpPr>
            <a:spLocks noGrp="1"/>
          </p:cNvSpPr>
          <p:nvPr/>
        </p:nvSpPr>
        <p:spPr>
          <a:xfrm>
            <a:off x="197230" y="3760501"/>
            <a:ext cx="7683600" cy="71790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lt1"/>
              </a:buClr>
              <a:buSzPts val="1900"/>
              <a:buFont typeface="IBM Plex Mono Medium"/>
              <a:buNone/>
              <a:defRPr sz="1900" b="0" i="0" u="none" strike="noStrike" cap="none">
                <a:solidFill>
                  <a:schemeClr val="lt1"/>
                </a:solidFill>
                <a:latin typeface="IBM Plex Mono Medium"/>
                <a:ea typeface="IBM Plex Mono Medium"/>
                <a:cs typeface="IBM Plex Mono Medium"/>
                <a:sym typeface="IBM Plex Mono Medium"/>
              </a:defRPr>
            </a:lvl1pPr>
            <a:lvl2pPr marL="914400" marR="0" lvl="1" indent="-349250" algn="l" rtl="0">
              <a:lnSpc>
                <a:spcPct val="115000"/>
              </a:lnSpc>
              <a:spcBef>
                <a:spcPts val="2100"/>
              </a:spcBef>
              <a:spcAft>
                <a:spcPts val="0"/>
              </a:spcAft>
              <a:buClr>
                <a:schemeClr val="lt1"/>
              </a:buClr>
              <a:buSzPts val="1900"/>
              <a:buFont typeface="IBM Plex Mono Medium"/>
              <a:buNone/>
              <a:defRPr sz="1900" b="0" i="0" u="none" strike="noStrike" cap="none">
                <a:solidFill>
                  <a:schemeClr val="lt1"/>
                </a:solidFill>
                <a:latin typeface="IBM Plex Mono Medium"/>
                <a:ea typeface="IBM Plex Mono Medium"/>
                <a:cs typeface="IBM Plex Mono Medium"/>
                <a:sym typeface="IBM Plex Mono Medium"/>
              </a:defRPr>
            </a:lvl2pPr>
            <a:lvl3pPr marL="1371600" marR="0" lvl="2" indent="-349250" algn="l" rtl="0">
              <a:lnSpc>
                <a:spcPct val="115000"/>
              </a:lnSpc>
              <a:spcBef>
                <a:spcPts val="2100"/>
              </a:spcBef>
              <a:spcAft>
                <a:spcPts val="0"/>
              </a:spcAft>
              <a:buClr>
                <a:schemeClr val="lt1"/>
              </a:buClr>
              <a:buSzPts val="1900"/>
              <a:buFont typeface="IBM Plex Mono Medium"/>
              <a:buNone/>
              <a:defRPr sz="1900" b="0" i="0" u="none" strike="noStrike" cap="none">
                <a:solidFill>
                  <a:schemeClr val="lt1"/>
                </a:solidFill>
                <a:latin typeface="IBM Plex Mono Medium"/>
                <a:ea typeface="IBM Plex Mono Medium"/>
                <a:cs typeface="IBM Plex Mono Medium"/>
                <a:sym typeface="IBM Plex Mono Medium"/>
              </a:defRPr>
            </a:lvl3pPr>
            <a:lvl4pPr marL="1828800" marR="0" lvl="3" indent="-349250" algn="l" rtl="0">
              <a:lnSpc>
                <a:spcPct val="115000"/>
              </a:lnSpc>
              <a:spcBef>
                <a:spcPts val="2100"/>
              </a:spcBef>
              <a:spcAft>
                <a:spcPts val="0"/>
              </a:spcAft>
              <a:buClr>
                <a:schemeClr val="lt1"/>
              </a:buClr>
              <a:buSzPts val="1900"/>
              <a:buFont typeface="IBM Plex Mono Medium"/>
              <a:buNone/>
              <a:defRPr sz="1900" b="0" i="0" u="none" strike="noStrike" cap="none">
                <a:solidFill>
                  <a:schemeClr val="lt1"/>
                </a:solidFill>
                <a:latin typeface="IBM Plex Mono Medium"/>
                <a:ea typeface="IBM Plex Mono Medium"/>
                <a:cs typeface="IBM Plex Mono Medium"/>
                <a:sym typeface="IBM Plex Mono Medium"/>
              </a:defRPr>
            </a:lvl4pPr>
            <a:lvl5pPr marL="2286000" marR="0" lvl="4" indent="-349250" algn="l" rtl="0">
              <a:lnSpc>
                <a:spcPct val="115000"/>
              </a:lnSpc>
              <a:spcBef>
                <a:spcPts val="2100"/>
              </a:spcBef>
              <a:spcAft>
                <a:spcPts val="0"/>
              </a:spcAft>
              <a:buClr>
                <a:schemeClr val="lt1"/>
              </a:buClr>
              <a:buSzPts val="1900"/>
              <a:buFont typeface="IBM Plex Mono Medium"/>
              <a:buNone/>
              <a:defRPr sz="1900" b="0" i="0" u="none" strike="noStrike" cap="none">
                <a:solidFill>
                  <a:schemeClr val="lt1"/>
                </a:solidFill>
                <a:latin typeface="IBM Plex Mono Medium"/>
                <a:ea typeface="IBM Plex Mono Medium"/>
                <a:cs typeface="IBM Plex Mono Medium"/>
                <a:sym typeface="IBM Plex Mono Medium"/>
              </a:defRPr>
            </a:lvl5pPr>
            <a:lvl6pPr marL="2743200" marR="0" lvl="5" indent="-349250" algn="l" rtl="0">
              <a:lnSpc>
                <a:spcPct val="115000"/>
              </a:lnSpc>
              <a:spcBef>
                <a:spcPts val="2100"/>
              </a:spcBef>
              <a:spcAft>
                <a:spcPts val="0"/>
              </a:spcAft>
              <a:buClr>
                <a:schemeClr val="lt1"/>
              </a:buClr>
              <a:buSzPts val="1900"/>
              <a:buFont typeface="IBM Plex Mono Medium"/>
              <a:buNone/>
              <a:defRPr sz="1900" b="0" i="0" u="none" strike="noStrike" cap="none">
                <a:solidFill>
                  <a:schemeClr val="lt1"/>
                </a:solidFill>
                <a:latin typeface="IBM Plex Mono Medium"/>
                <a:ea typeface="IBM Plex Mono Medium"/>
                <a:cs typeface="IBM Plex Mono Medium"/>
                <a:sym typeface="IBM Plex Mono Medium"/>
              </a:defRPr>
            </a:lvl6pPr>
            <a:lvl7pPr marL="3200400" marR="0" lvl="6" indent="-349250" algn="l" rtl="0">
              <a:lnSpc>
                <a:spcPct val="115000"/>
              </a:lnSpc>
              <a:spcBef>
                <a:spcPts val="2100"/>
              </a:spcBef>
              <a:spcAft>
                <a:spcPts val="0"/>
              </a:spcAft>
              <a:buClr>
                <a:schemeClr val="lt1"/>
              </a:buClr>
              <a:buSzPts val="1900"/>
              <a:buFont typeface="IBM Plex Mono Medium"/>
              <a:buNone/>
              <a:defRPr sz="1900" b="0" i="0" u="none" strike="noStrike" cap="none">
                <a:solidFill>
                  <a:schemeClr val="lt1"/>
                </a:solidFill>
                <a:latin typeface="IBM Plex Mono Medium"/>
                <a:ea typeface="IBM Plex Mono Medium"/>
                <a:cs typeface="IBM Plex Mono Medium"/>
                <a:sym typeface="IBM Plex Mono Medium"/>
              </a:defRPr>
            </a:lvl7pPr>
            <a:lvl8pPr marL="3657600" marR="0" lvl="7" indent="-349250" algn="l" rtl="0">
              <a:lnSpc>
                <a:spcPct val="115000"/>
              </a:lnSpc>
              <a:spcBef>
                <a:spcPts val="2100"/>
              </a:spcBef>
              <a:spcAft>
                <a:spcPts val="0"/>
              </a:spcAft>
              <a:buClr>
                <a:schemeClr val="lt1"/>
              </a:buClr>
              <a:buSzPts val="1900"/>
              <a:buFont typeface="IBM Plex Mono Medium"/>
              <a:buNone/>
              <a:defRPr sz="1900" b="0" i="0" u="none" strike="noStrike" cap="none">
                <a:solidFill>
                  <a:schemeClr val="lt1"/>
                </a:solidFill>
                <a:latin typeface="IBM Plex Mono Medium"/>
                <a:ea typeface="IBM Plex Mono Medium"/>
                <a:cs typeface="IBM Plex Mono Medium"/>
                <a:sym typeface="IBM Plex Mono Medium"/>
              </a:defRPr>
            </a:lvl8pPr>
            <a:lvl9pPr marL="4114800" marR="0" lvl="8" indent="-349250" algn="l" rtl="0">
              <a:lnSpc>
                <a:spcPct val="115000"/>
              </a:lnSpc>
              <a:spcBef>
                <a:spcPts val="2100"/>
              </a:spcBef>
              <a:spcAft>
                <a:spcPts val="2100"/>
              </a:spcAft>
              <a:buClr>
                <a:schemeClr val="lt1"/>
              </a:buClr>
              <a:buSzPts val="1900"/>
              <a:buFont typeface="IBM Plex Mono Medium"/>
              <a:buNone/>
              <a:defRPr sz="1900" b="0" i="0" u="none" strike="noStrike" cap="none">
                <a:solidFill>
                  <a:schemeClr val="lt1"/>
                </a:solidFill>
                <a:latin typeface="IBM Plex Mono Medium"/>
                <a:ea typeface="IBM Plex Mono Medium"/>
                <a:cs typeface="IBM Plex Mono Medium"/>
                <a:sym typeface="IBM Plex Mono Medium"/>
              </a:defRPr>
            </a:lvl9pPr>
          </a:lstStyle>
          <a:p>
            <a:r>
              <a:rPr lang="en-US" sz="2800">
                <a:solidFill>
                  <a:schemeClr val="accent3"/>
                </a:solidFill>
              </a:rPr>
              <a:t>Thực thể nhà cung cấp:</a:t>
            </a:r>
          </a:p>
        </p:txBody>
      </p:sp>
      <p:sp>
        <p:nvSpPr>
          <p:cNvPr id="100" name="Text Box 99"/>
          <p:cNvSpPr txBox="1"/>
          <p:nvPr/>
        </p:nvSpPr>
        <p:spPr>
          <a:xfrm>
            <a:off x="197230" y="4404260"/>
            <a:ext cx="8792210" cy="2308225"/>
          </a:xfrm>
          <a:prstGeom prst="rect">
            <a:avLst/>
          </a:prstGeom>
          <a:noFill/>
          <a:ln w="9525">
            <a:noFill/>
          </a:ln>
        </p:spPr>
        <p:txBody>
          <a:bodyPr>
            <a:noAutofit/>
          </a:bodyPr>
          <a:lstStyle/>
          <a:p>
            <a:pPr marL="0" indent="0"/>
            <a:r>
              <a:rPr lang="en-US" sz="2400" smtClean="0">
                <a:solidFill>
                  <a:srgbClr val="FFFF00"/>
                </a:solidFill>
                <a:latin typeface="Calibri" panose="020F0502020204030204" charset="0"/>
                <a:cs typeface="Times New Roman" panose="02020603050405020304" charset="0"/>
              </a:rPr>
              <a:t>•</a:t>
            </a:r>
            <a:r>
              <a:rPr lang="en-US" sz="2400">
                <a:solidFill>
                  <a:srgbClr val="FFFF00"/>
                </a:solidFill>
                <a:latin typeface="Calibri" panose="020F0502020204030204" charset="0"/>
                <a:cs typeface="Times New Roman" panose="02020603050405020304" charset="0"/>
              </a:rPr>
              <a:t>Mỗi thực thể tượng trưng cho một nhà cung cấp công ty Vinfast</a:t>
            </a:r>
          </a:p>
          <a:p>
            <a:pPr marL="0" indent="0"/>
            <a:r>
              <a:rPr lang="en-US" sz="2400" smtClean="0">
                <a:solidFill>
                  <a:srgbClr val="FFFF00"/>
                </a:solidFill>
                <a:latin typeface="Calibri" panose="020F0502020204030204" charset="0"/>
                <a:cs typeface="Times New Roman" panose="02020603050405020304" charset="0"/>
              </a:rPr>
              <a:t>•</a:t>
            </a:r>
            <a:r>
              <a:rPr lang="vi-VN" altLang="en-US" sz="2400" smtClean="0">
                <a:solidFill>
                  <a:srgbClr val="FFFF00"/>
                </a:solidFill>
                <a:latin typeface="Calibri" panose="020F0502020204030204" charset="0"/>
                <a:cs typeface="Times New Roman" panose="02020603050405020304" charset="0"/>
              </a:rPr>
              <a:t> </a:t>
            </a:r>
            <a:r>
              <a:rPr lang="en-US" sz="2400">
                <a:solidFill>
                  <a:srgbClr val="FFFF00"/>
                </a:solidFill>
                <a:latin typeface="Calibri" panose="020F0502020204030204" charset="0"/>
                <a:cs typeface="Times New Roman" panose="02020603050405020304" charset="0"/>
              </a:rPr>
              <a:t>Mỗi thực thể nhà cung cấp có một mã nhà cung cấp(khóa), địa chỉ nhà cung cấp, tên nhà cung cấp,số điện thoại nhà cung cấp.</a:t>
            </a:r>
          </a:p>
        </p:txBody>
      </p:sp>
    </p:spTree>
    <p:extLst>
      <p:ext uri="{BB962C8B-B14F-4D97-AF65-F5344CB8AC3E}">
        <p14:creationId xmlns:p14="http://schemas.microsoft.com/office/powerpoint/2010/main" val="55352933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30"/>
          <p:cNvSpPr/>
          <p:nvPr/>
        </p:nvSpPr>
        <p:spPr>
          <a:xfrm>
            <a:off x="7219100" y="4291430"/>
            <a:ext cx="1716201" cy="1755917"/>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w="952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75" name="Google Shape;475;p30"/>
          <p:cNvSpPr/>
          <p:nvPr/>
        </p:nvSpPr>
        <p:spPr>
          <a:xfrm>
            <a:off x="2494699" y="598746"/>
            <a:ext cx="2434328" cy="2490663"/>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76" name="Google Shape;476;p30"/>
          <p:cNvSpPr/>
          <p:nvPr/>
        </p:nvSpPr>
        <p:spPr>
          <a:xfrm>
            <a:off x="6285824" y="3637429"/>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30"/>
          <p:cNvSpPr/>
          <p:nvPr/>
        </p:nvSpPr>
        <p:spPr>
          <a:xfrm>
            <a:off x="233762" y="164736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30"/>
          <p:cNvSpPr/>
          <p:nvPr/>
        </p:nvSpPr>
        <p:spPr>
          <a:xfrm>
            <a:off x="8235553" y="38410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30"/>
          <p:cNvSpPr/>
          <p:nvPr/>
        </p:nvSpPr>
        <p:spPr>
          <a:xfrm>
            <a:off x="6964997" y="518290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30"/>
          <p:cNvSpPr/>
          <p:nvPr/>
        </p:nvSpPr>
        <p:spPr>
          <a:xfrm>
            <a:off x="6972969" y="1423573"/>
            <a:ext cx="544053" cy="547111"/>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30"/>
          <p:cNvSpPr/>
          <p:nvPr/>
        </p:nvSpPr>
        <p:spPr>
          <a:xfrm>
            <a:off x="3991946" y="1077033"/>
            <a:ext cx="4379200" cy="4380904"/>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2337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30"/>
          <p:cNvSpPr/>
          <p:nvPr/>
        </p:nvSpPr>
        <p:spPr>
          <a:xfrm>
            <a:off x="3971939" y="1226214"/>
            <a:ext cx="4171310" cy="4082503"/>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742950"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30"/>
          <p:cNvSpPr txBox="1">
            <a:spLocks noGrp="1"/>
          </p:cNvSpPr>
          <p:nvPr>
            <p:ph type="title"/>
          </p:nvPr>
        </p:nvSpPr>
        <p:spPr>
          <a:xfrm>
            <a:off x="3971949" y="2163325"/>
            <a:ext cx="2510700" cy="896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vi-VN" sz="6000" smtClean="0"/>
              <a:t>Cảm </a:t>
            </a:r>
            <a:endParaRPr sz="6000"/>
          </a:p>
        </p:txBody>
      </p:sp>
      <p:sp>
        <p:nvSpPr>
          <p:cNvPr id="484" name="Google Shape;484;p30"/>
          <p:cNvSpPr/>
          <p:nvPr/>
        </p:nvSpPr>
        <p:spPr>
          <a:xfrm>
            <a:off x="5728190" y="5842128"/>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5" name="Google Shape;485;p30"/>
          <p:cNvGrpSpPr/>
          <p:nvPr/>
        </p:nvGrpSpPr>
        <p:grpSpPr>
          <a:xfrm>
            <a:off x="6261293" y="5832476"/>
            <a:ext cx="411849" cy="411917"/>
            <a:chOff x="5162200" y="4097750"/>
            <a:chExt cx="338385" cy="338414"/>
          </a:xfrm>
        </p:grpSpPr>
        <p:sp>
          <p:nvSpPr>
            <p:cNvPr id="486" name="Google Shape;486;p30"/>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30"/>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30"/>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9" name="Google Shape;489;p30"/>
          <p:cNvSpPr/>
          <p:nvPr/>
        </p:nvSpPr>
        <p:spPr>
          <a:xfrm>
            <a:off x="4995300" y="5883511"/>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30"/>
          <p:cNvSpPr txBox="1">
            <a:spLocks noGrp="1"/>
          </p:cNvSpPr>
          <p:nvPr>
            <p:ph type="body" idx="1"/>
          </p:nvPr>
        </p:nvSpPr>
        <p:spPr>
          <a:xfrm>
            <a:off x="3972025" y="3373750"/>
            <a:ext cx="4076400" cy="15534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vi-VN" sz="3200" b="1" smtClean="0"/>
              <a:t>Vì đã lắng nghe</a:t>
            </a:r>
            <a:endParaRPr sz="3200"/>
          </a:p>
        </p:txBody>
      </p:sp>
      <p:sp>
        <p:nvSpPr>
          <p:cNvPr id="491" name="Google Shape;491;p30"/>
          <p:cNvSpPr/>
          <p:nvPr/>
        </p:nvSpPr>
        <p:spPr>
          <a:xfrm>
            <a:off x="3843755" y="4347574"/>
            <a:ext cx="541451" cy="54316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30"/>
          <p:cNvSpPr/>
          <p:nvPr/>
        </p:nvSpPr>
        <p:spPr>
          <a:xfrm>
            <a:off x="4222851" y="1572827"/>
            <a:ext cx="427813" cy="429171"/>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30"/>
          <p:cNvSpPr/>
          <p:nvPr/>
        </p:nvSpPr>
        <p:spPr>
          <a:xfrm>
            <a:off x="6285815" y="1607825"/>
            <a:ext cx="2570316" cy="1877193"/>
          </a:xfrm>
          <a:prstGeom prst="rect">
            <a:avLst/>
          </a:prstGeom>
        </p:spPr>
        <p:txBody>
          <a:bodyPr>
            <a:prstTxWarp prst="textPlain">
              <a:avLst/>
            </a:prstTxWarp>
          </a:bodyPr>
          <a:lstStyle/>
          <a:p>
            <a:pPr lvl="0" algn="ctr"/>
            <a:r>
              <a:rPr lang="vi-VN" smtClean="0">
                <a:solidFill>
                  <a:schemeClr val="accent3"/>
                </a:solidFill>
                <a:latin typeface="Pacifico"/>
              </a:rPr>
              <a:t>ƠN</a:t>
            </a:r>
            <a:r>
              <a:rPr b="0" i="0" smtClean="0">
                <a:ln>
                  <a:noFill/>
                </a:ln>
                <a:solidFill>
                  <a:schemeClr val="accent3"/>
                </a:solidFill>
                <a:latin typeface="Pacifico"/>
              </a:rPr>
              <a:t>!</a:t>
            </a:r>
            <a:endParaRPr b="0" i="0">
              <a:ln>
                <a:noFill/>
              </a:ln>
              <a:solidFill>
                <a:schemeClr val="accent3"/>
              </a:solidFill>
              <a:latin typeface="Pacifico"/>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31"/>
          <p:cNvSpPr txBox="1">
            <a:spLocks noGrp="1"/>
          </p:cNvSpPr>
          <p:nvPr>
            <p:ph type="body" idx="1"/>
          </p:nvPr>
        </p:nvSpPr>
        <p:spPr>
          <a:xfrm>
            <a:off x="1594281" y="2844975"/>
            <a:ext cx="9003600" cy="2854500"/>
          </a:xfrm>
          <a:prstGeom prst="rect">
            <a:avLst/>
          </a:prstGeom>
        </p:spPr>
        <p:txBody>
          <a:bodyPr spcFirstLastPara="1" wrap="square" lIns="121900" tIns="121900" rIns="121900" bIns="121900" anchor="t" anchorCtr="0">
            <a:noAutofit/>
          </a:bodyPr>
          <a:lstStyle/>
          <a:p>
            <a:pPr marL="0" lvl="0" indent="0" algn="ctr" rtl="0">
              <a:lnSpc>
                <a:spcPct val="200000"/>
              </a:lnSpc>
              <a:spcBef>
                <a:spcPts val="0"/>
              </a:spcBef>
              <a:spcAft>
                <a:spcPts val="0"/>
              </a:spcAft>
              <a:buNone/>
            </a:pPr>
            <a:r>
              <a:rPr lang="en" sz="2400"/>
              <a:t>Presentation Template: </a:t>
            </a:r>
            <a:r>
              <a:rPr lang="en" sz="2400" u="sng">
                <a:solidFill>
                  <a:schemeClr val="hlink"/>
                </a:solidFill>
                <a:hlinkClick r:id="rId3"/>
              </a:rPr>
              <a:t>SlidesMania</a:t>
            </a:r>
            <a:endParaRPr sz="2400"/>
          </a:p>
          <a:p>
            <a:pPr marL="0" lvl="0" indent="0" algn="ctr" rtl="0">
              <a:lnSpc>
                <a:spcPct val="200000"/>
              </a:lnSpc>
              <a:spcBef>
                <a:spcPts val="0"/>
              </a:spcBef>
              <a:spcAft>
                <a:spcPts val="0"/>
              </a:spcAft>
              <a:buNone/>
            </a:pPr>
            <a:r>
              <a:rPr lang="en" sz="2400"/>
              <a:t>Sample Images: </a:t>
            </a:r>
            <a:r>
              <a:rPr lang="en" sz="2400" u="sng">
                <a:solidFill>
                  <a:schemeClr val="hlink"/>
                </a:solidFill>
                <a:hlinkClick r:id="rId4"/>
              </a:rPr>
              <a:t>Unsplash</a:t>
            </a:r>
            <a:endParaRPr sz="2400"/>
          </a:p>
          <a:p>
            <a:pPr marL="0" lvl="0" indent="0" algn="ctr" rtl="0">
              <a:lnSpc>
                <a:spcPct val="200000"/>
              </a:lnSpc>
              <a:spcBef>
                <a:spcPts val="0"/>
              </a:spcBef>
              <a:spcAft>
                <a:spcPts val="0"/>
              </a:spcAft>
              <a:buNone/>
            </a:pPr>
            <a:r>
              <a:rPr lang="en"/>
              <a:t>Fonts used in this presentation: Nunito, </a:t>
            </a:r>
            <a:r>
              <a:rPr lang="en" b="1">
                <a:latin typeface="Barlow Semi Condensed"/>
                <a:ea typeface="Barlow Semi Condensed"/>
                <a:cs typeface="Barlow Semi Condensed"/>
                <a:sym typeface="Barlow Semi Condensed"/>
              </a:rPr>
              <a:t>Barlow Semi Condensed Bold and </a:t>
            </a:r>
            <a:r>
              <a:rPr lang="en" sz="2500">
                <a:solidFill>
                  <a:schemeClr val="accent3"/>
                </a:solidFill>
                <a:latin typeface="Pacifico"/>
                <a:ea typeface="Pacifico"/>
                <a:cs typeface="Pacifico"/>
                <a:sym typeface="Pacifico"/>
              </a:rPr>
              <a:t>Pacifico. </a:t>
            </a:r>
            <a:endParaRPr sz="2500">
              <a:solidFill>
                <a:schemeClr val="accent3"/>
              </a:solidFill>
              <a:latin typeface="Pacifico"/>
              <a:ea typeface="Pacifico"/>
              <a:cs typeface="Pacifico"/>
              <a:sym typeface="Pacifico"/>
            </a:endParaRPr>
          </a:p>
        </p:txBody>
      </p:sp>
      <p:sp>
        <p:nvSpPr>
          <p:cNvPr id="499" name="Google Shape;499;p31"/>
          <p:cNvSpPr/>
          <p:nvPr/>
        </p:nvSpPr>
        <p:spPr>
          <a:xfrm>
            <a:off x="3744515" y="936500"/>
            <a:ext cx="4703100" cy="1396343"/>
          </a:xfrm>
          <a:prstGeom prst="rect">
            <a:avLst/>
          </a:prstGeom>
        </p:spPr>
        <p:txBody>
          <a:bodyPr>
            <a:prstTxWarp prst="textPlain">
              <a:avLst/>
            </a:prstTxWarp>
          </a:bodyPr>
          <a:lstStyle/>
          <a:p>
            <a:pPr lvl="0" algn="ctr"/>
            <a:r>
              <a:rPr b="0" i="0">
                <a:ln>
                  <a:noFill/>
                </a:ln>
                <a:solidFill>
                  <a:schemeClr val="accent3"/>
                </a:solidFill>
                <a:latin typeface="Pacifico"/>
              </a:rPr>
              <a:t>Credits.</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grpSp>
        <p:nvGrpSpPr>
          <p:cNvPr id="257" name="Google Shape;257;p19"/>
          <p:cNvGrpSpPr/>
          <p:nvPr/>
        </p:nvGrpSpPr>
        <p:grpSpPr>
          <a:xfrm>
            <a:off x="4766626" y="505529"/>
            <a:ext cx="2445534" cy="2172423"/>
            <a:chOff x="4766626" y="505529"/>
            <a:chExt cx="2445534" cy="2172423"/>
          </a:xfrm>
        </p:grpSpPr>
        <p:sp>
          <p:nvSpPr>
            <p:cNvPr id="258" name="Google Shape;258;p19"/>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9"/>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9"/>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2337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9"/>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742950"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9"/>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3" name="Google Shape;263;p19"/>
          <p:cNvSpPr txBox="1">
            <a:spLocks noGrp="1"/>
          </p:cNvSpPr>
          <p:nvPr>
            <p:ph type="body" idx="1"/>
          </p:nvPr>
        </p:nvSpPr>
        <p:spPr>
          <a:xfrm>
            <a:off x="2380863" y="4488571"/>
            <a:ext cx="7389300" cy="763500"/>
          </a:xfrm>
          <a:prstGeom prst="rect">
            <a:avLst/>
          </a:prstGeom>
        </p:spPr>
        <p:txBody>
          <a:bodyPr spcFirstLastPara="1" wrap="square" lIns="121900" tIns="121900" rIns="121900" bIns="121900" anchor="t" anchorCtr="0">
            <a:noAutofit/>
          </a:bodyPr>
          <a:lstStyle/>
          <a:p>
            <a:pPr marL="0" lvl="0" indent="0">
              <a:spcAft>
                <a:spcPts val="2100"/>
              </a:spcAft>
              <a:buNone/>
            </a:pPr>
            <a:r>
              <a:rPr lang="vi-VN" sz="2000"/>
              <a:t>Công ty trách nhiệm hữu hạn sản xuất và kinh doanh VinFast là một phần của Tập đoàn Vingroup, do ông Phạm Nhật Vượng đứng đầu, đã trở thành một biểu tượng trong lĩnh vực sản xuất ô tô và xe máy điện tại Việt Nam</a:t>
            </a:r>
            <a:endParaRPr lang="vi-VN" sz="2000">
              <a:latin typeface="IBM Plex Mono" panose="020B0604020202020204"/>
            </a:endParaRPr>
          </a:p>
        </p:txBody>
      </p:sp>
      <p:sp>
        <p:nvSpPr>
          <p:cNvPr id="265" name="Google Shape;265;p19"/>
          <p:cNvSpPr/>
          <p:nvPr/>
        </p:nvSpPr>
        <p:spPr>
          <a:xfrm>
            <a:off x="5620600" y="1334800"/>
            <a:ext cx="786923" cy="766701"/>
          </a:xfrm>
          <a:prstGeom prst="rect">
            <a:avLst/>
          </a:prstGeom>
        </p:spPr>
        <p:txBody>
          <a:bodyPr>
            <a:prstTxWarp prst="textPlain">
              <a:avLst/>
            </a:prstTxWarp>
          </a:bodyPr>
          <a:lstStyle/>
          <a:p>
            <a:pPr lvl="0" algn="ctr"/>
            <a:r>
              <a:rPr b="1" i="0">
                <a:ln>
                  <a:noFill/>
                </a:ln>
                <a:solidFill>
                  <a:schemeClr val="dk1"/>
                </a:solidFill>
                <a:latin typeface="Barlow Semi Condensed"/>
              </a:rPr>
              <a:t>01</a:t>
            </a:r>
          </a:p>
        </p:txBody>
      </p:sp>
      <p:sp>
        <p:nvSpPr>
          <p:cNvPr id="266" name="Google Shape;266;p19"/>
          <p:cNvSpPr/>
          <p:nvPr/>
        </p:nvSpPr>
        <p:spPr>
          <a:xfrm>
            <a:off x="2900363" y="2974485"/>
            <a:ext cx="6657975" cy="1037839"/>
          </a:xfrm>
          <a:prstGeom prst="rect">
            <a:avLst/>
          </a:prstGeom>
        </p:spPr>
        <p:txBody>
          <a:bodyPr>
            <a:prstTxWarp prst="textPlain">
              <a:avLst/>
            </a:prstTxWarp>
          </a:bodyPr>
          <a:lstStyle/>
          <a:p>
            <a:pPr lvl="0" algn="ctr"/>
            <a:r>
              <a:rPr lang="en-US">
                <a:solidFill>
                  <a:schemeClr val="accent2"/>
                </a:solidFill>
                <a:latin typeface="Pacifico" panose="020B0604020202020204" charset="0"/>
              </a:rPr>
              <a:t>TỔNG QUAN VỀ CôNG TY VINFAST</a:t>
            </a:r>
            <a:endParaRPr b="0" i="0">
              <a:ln>
                <a:noFill/>
              </a:ln>
              <a:solidFill>
                <a:schemeClr val="accent2"/>
              </a:solidFill>
              <a:latin typeface="Pacifico" panose="020B0604020202020204" charset="0"/>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2"/>
          <p:cNvSpPr txBox="1">
            <a:spLocks noGrp="1"/>
          </p:cNvSpPr>
          <p:nvPr>
            <p:ph type="title"/>
          </p:nvPr>
        </p:nvSpPr>
        <p:spPr>
          <a:xfrm>
            <a:off x="415650" y="421100"/>
            <a:ext cx="9765300" cy="991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sz="5000"/>
              <a:t>Editable </a:t>
            </a:r>
            <a:endParaRPr sz="5000"/>
          </a:p>
        </p:txBody>
      </p:sp>
      <p:grpSp>
        <p:nvGrpSpPr>
          <p:cNvPr id="505" name="Google Shape;505;p32"/>
          <p:cNvGrpSpPr/>
          <p:nvPr/>
        </p:nvGrpSpPr>
        <p:grpSpPr>
          <a:xfrm>
            <a:off x="3570764" y="1773752"/>
            <a:ext cx="405160" cy="253589"/>
            <a:chOff x="4797800" y="1994125"/>
            <a:chExt cx="306475" cy="186025"/>
          </a:xfrm>
        </p:grpSpPr>
        <p:sp>
          <p:nvSpPr>
            <p:cNvPr id="506" name="Google Shape;506;p32"/>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07" name="Google Shape;507;p32"/>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08" name="Google Shape;508;p32"/>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09" name="Google Shape;509;p32"/>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10" name="Google Shape;510;p32"/>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11" name="Google Shape;511;p32"/>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12" name="Google Shape;512;p32"/>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13" name="Google Shape;513;p32"/>
          <p:cNvGrpSpPr/>
          <p:nvPr/>
        </p:nvGrpSpPr>
        <p:grpSpPr>
          <a:xfrm>
            <a:off x="6164058" y="1777777"/>
            <a:ext cx="352082" cy="254203"/>
            <a:chOff x="4250025" y="2848800"/>
            <a:chExt cx="266325" cy="186475"/>
          </a:xfrm>
        </p:grpSpPr>
        <p:sp>
          <p:nvSpPr>
            <p:cNvPr id="514" name="Google Shape;514;p32"/>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15" name="Google Shape;515;p32"/>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16" name="Google Shape;516;p32"/>
          <p:cNvGrpSpPr/>
          <p:nvPr/>
        </p:nvGrpSpPr>
        <p:grpSpPr>
          <a:xfrm>
            <a:off x="6761406" y="1741891"/>
            <a:ext cx="343224" cy="326555"/>
            <a:chOff x="4707700" y="2822475"/>
            <a:chExt cx="259625" cy="239550"/>
          </a:xfrm>
        </p:grpSpPr>
        <p:sp>
          <p:nvSpPr>
            <p:cNvPr id="517" name="Google Shape;517;p32"/>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18" name="Google Shape;518;p32"/>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19" name="Google Shape;519;p32"/>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20" name="Google Shape;520;p32"/>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21" name="Google Shape;521;p32"/>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22" name="Google Shape;522;p32"/>
          <p:cNvGrpSpPr/>
          <p:nvPr/>
        </p:nvGrpSpPr>
        <p:grpSpPr>
          <a:xfrm>
            <a:off x="8396572" y="1705391"/>
            <a:ext cx="351487" cy="398940"/>
            <a:chOff x="6425500" y="2795700"/>
            <a:chExt cx="265875" cy="292650"/>
          </a:xfrm>
        </p:grpSpPr>
        <p:sp>
          <p:nvSpPr>
            <p:cNvPr id="523" name="Google Shape;523;p32"/>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24" name="Google Shape;524;p32"/>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25" name="Google Shape;525;p32"/>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26" name="Google Shape;526;p32"/>
          <p:cNvGrpSpPr/>
          <p:nvPr/>
        </p:nvGrpSpPr>
        <p:grpSpPr>
          <a:xfrm>
            <a:off x="9474618" y="1760035"/>
            <a:ext cx="350297" cy="290464"/>
            <a:chOff x="5549875" y="2418425"/>
            <a:chExt cx="264975" cy="213075"/>
          </a:xfrm>
        </p:grpSpPr>
        <p:sp>
          <p:nvSpPr>
            <p:cNvPr id="527" name="Google Shape;527;p32"/>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28" name="Google Shape;528;p32"/>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29" name="Google Shape;529;p32"/>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30" name="Google Shape;530;p32"/>
          <p:cNvGrpSpPr/>
          <p:nvPr/>
        </p:nvGrpSpPr>
        <p:grpSpPr>
          <a:xfrm>
            <a:off x="3570694" y="2404542"/>
            <a:ext cx="299598" cy="308322"/>
            <a:chOff x="3739275" y="2525850"/>
            <a:chExt cx="226625" cy="226175"/>
          </a:xfrm>
        </p:grpSpPr>
        <p:sp>
          <p:nvSpPr>
            <p:cNvPr id="531" name="Google Shape;531;p32"/>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2" name="Google Shape;532;p32"/>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3" name="Google Shape;533;p32"/>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4" name="Google Shape;534;p32"/>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35" name="Google Shape;535;p32"/>
          <p:cNvGrpSpPr/>
          <p:nvPr/>
        </p:nvGrpSpPr>
        <p:grpSpPr>
          <a:xfrm>
            <a:off x="3043876" y="2377772"/>
            <a:ext cx="272464" cy="361861"/>
            <a:chOff x="4518575" y="2506200"/>
            <a:chExt cx="206100" cy="265450"/>
          </a:xfrm>
        </p:grpSpPr>
        <p:sp>
          <p:nvSpPr>
            <p:cNvPr id="536" name="Google Shape;536;p32"/>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7" name="Google Shape;537;p32"/>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8" name="Google Shape;538;p32"/>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39" name="Google Shape;539;p32"/>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0" name="Google Shape;540;p32"/>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1" name="Google Shape;541;p32"/>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2" name="Google Shape;542;p32"/>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3" name="Google Shape;543;p32"/>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4" name="Google Shape;544;p32"/>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45" name="Google Shape;545;p32"/>
          <p:cNvGrpSpPr/>
          <p:nvPr/>
        </p:nvGrpSpPr>
        <p:grpSpPr>
          <a:xfrm>
            <a:off x="4125077" y="2404742"/>
            <a:ext cx="299631" cy="308322"/>
            <a:chOff x="4164375" y="1677425"/>
            <a:chExt cx="226650" cy="226175"/>
          </a:xfrm>
        </p:grpSpPr>
        <p:sp>
          <p:nvSpPr>
            <p:cNvPr id="546" name="Google Shape;546;p32"/>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7" name="Google Shape;547;p32"/>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8" name="Google Shape;548;p32"/>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49" name="Google Shape;549;p32"/>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0" name="Google Shape;550;p32"/>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51" name="Google Shape;551;p32"/>
          <p:cNvGrpSpPr/>
          <p:nvPr/>
        </p:nvGrpSpPr>
        <p:grpSpPr>
          <a:xfrm>
            <a:off x="5179042" y="2395931"/>
            <a:ext cx="299003" cy="308322"/>
            <a:chOff x="5226025" y="1677425"/>
            <a:chExt cx="226175" cy="226175"/>
          </a:xfrm>
        </p:grpSpPr>
        <p:sp>
          <p:nvSpPr>
            <p:cNvPr id="552" name="Google Shape;552;p32"/>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3" name="Google Shape;553;p32"/>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54" name="Google Shape;554;p32"/>
          <p:cNvGrpSpPr/>
          <p:nvPr/>
        </p:nvGrpSpPr>
        <p:grpSpPr>
          <a:xfrm>
            <a:off x="4652426" y="2396024"/>
            <a:ext cx="299003" cy="308322"/>
            <a:chOff x="4835275" y="1198350"/>
            <a:chExt cx="226175" cy="226175"/>
          </a:xfrm>
        </p:grpSpPr>
        <p:sp>
          <p:nvSpPr>
            <p:cNvPr id="555" name="Google Shape;555;p32"/>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6" name="Google Shape;556;p32"/>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57" name="Google Shape;557;p32"/>
          <p:cNvGrpSpPr/>
          <p:nvPr/>
        </p:nvGrpSpPr>
        <p:grpSpPr>
          <a:xfrm>
            <a:off x="6339271" y="2379923"/>
            <a:ext cx="347356" cy="358215"/>
            <a:chOff x="968775" y="1180050"/>
            <a:chExt cx="262750" cy="262775"/>
          </a:xfrm>
        </p:grpSpPr>
        <p:sp>
          <p:nvSpPr>
            <p:cNvPr id="558" name="Google Shape;558;p32"/>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59" name="Google Shape;559;p32"/>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0" name="Google Shape;560;p32"/>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61" name="Google Shape;561;p32"/>
          <p:cNvGrpSpPr/>
          <p:nvPr/>
        </p:nvGrpSpPr>
        <p:grpSpPr>
          <a:xfrm>
            <a:off x="5704170" y="2446992"/>
            <a:ext cx="386288" cy="224042"/>
            <a:chOff x="1678900" y="1231350"/>
            <a:chExt cx="292200" cy="164350"/>
          </a:xfrm>
        </p:grpSpPr>
        <p:sp>
          <p:nvSpPr>
            <p:cNvPr id="562" name="Google Shape;562;p32"/>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3" name="Google Shape;563;p32"/>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4" name="Google Shape;564;p32"/>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65" name="Google Shape;565;p32"/>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66" name="Google Shape;566;p32"/>
          <p:cNvGrpSpPr/>
          <p:nvPr/>
        </p:nvGrpSpPr>
        <p:grpSpPr>
          <a:xfrm>
            <a:off x="7467406" y="2373531"/>
            <a:ext cx="322006" cy="353205"/>
            <a:chOff x="2405550" y="1181850"/>
            <a:chExt cx="243575" cy="259100"/>
          </a:xfrm>
        </p:grpSpPr>
        <p:sp>
          <p:nvSpPr>
            <p:cNvPr id="567" name="Google Shape;567;p32"/>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8" name="Google Shape;568;p32"/>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69" name="Google Shape;569;p32"/>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0" name="Google Shape;570;p32"/>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1" name="Google Shape;571;p32"/>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2" name="Google Shape;572;p32"/>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73" name="Google Shape;573;p32"/>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74" name="Google Shape;574;p32"/>
          <p:cNvGrpSpPr/>
          <p:nvPr/>
        </p:nvGrpSpPr>
        <p:grpSpPr>
          <a:xfrm>
            <a:off x="8500593" y="2371333"/>
            <a:ext cx="286610" cy="357601"/>
            <a:chOff x="3086700" y="1180050"/>
            <a:chExt cx="216800" cy="262325"/>
          </a:xfrm>
        </p:grpSpPr>
        <p:sp>
          <p:nvSpPr>
            <p:cNvPr id="575" name="Google Shape;575;p32"/>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6" name="Google Shape;576;p32"/>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77" name="Google Shape;577;p32"/>
          <p:cNvGrpSpPr/>
          <p:nvPr/>
        </p:nvGrpSpPr>
        <p:grpSpPr>
          <a:xfrm>
            <a:off x="9007187" y="2359473"/>
            <a:ext cx="228243" cy="381321"/>
            <a:chOff x="3741075" y="1171575"/>
            <a:chExt cx="172650" cy="279725"/>
          </a:xfrm>
        </p:grpSpPr>
        <p:sp>
          <p:nvSpPr>
            <p:cNvPr id="578" name="Google Shape;578;p32"/>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79" name="Google Shape;579;p32"/>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0" name="Google Shape;580;p32"/>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1" name="Google Shape;581;p32"/>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82" name="Google Shape;582;p32"/>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83" name="Google Shape;583;p32"/>
          <p:cNvGrpSpPr/>
          <p:nvPr/>
        </p:nvGrpSpPr>
        <p:grpSpPr>
          <a:xfrm>
            <a:off x="2528682" y="3103577"/>
            <a:ext cx="351520" cy="253623"/>
            <a:chOff x="952700" y="1101100"/>
            <a:chExt cx="265900" cy="186050"/>
          </a:xfrm>
        </p:grpSpPr>
        <p:sp>
          <p:nvSpPr>
            <p:cNvPr id="584" name="Google Shape;584;p32"/>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5" name="Google Shape;585;p32"/>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6" name="Google Shape;586;p32"/>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87" name="Google Shape;587;p32"/>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8" name="Google Shape;588;p32"/>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89" name="Google Shape;589;p32"/>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0" name="Google Shape;590;p32"/>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591" name="Google Shape;591;p32"/>
          <p:cNvGrpSpPr/>
          <p:nvPr/>
        </p:nvGrpSpPr>
        <p:grpSpPr>
          <a:xfrm>
            <a:off x="5219949" y="3082177"/>
            <a:ext cx="317875" cy="344208"/>
            <a:chOff x="5583325" y="1073450"/>
            <a:chExt cx="240450" cy="252500"/>
          </a:xfrm>
        </p:grpSpPr>
        <p:sp>
          <p:nvSpPr>
            <p:cNvPr id="592" name="Google Shape;592;p32"/>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3" name="Google Shape;593;p32"/>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4" name="Google Shape;594;p32"/>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5" name="Google Shape;595;p32"/>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596" name="Google Shape;596;p32"/>
          <p:cNvGrpSpPr/>
          <p:nvPr/>
        </p:nvGrpSpPr>
        <p:grpSpPr>
          <a:xfrm>
            <a:off x="5703822" y="3071928"/>
            <a:ext cx="386850" cy="294962"/>
            <a:chOff x="1502275" y="3638775"/>
            <a:chExt cx="292625" cy="216375"/>
          </a:xfrm>
        </p:grpSpPr>
        <p:sp>
          <p:nvSpPr>
            <p:cNvPr id="597" name="Google Shape;597;p32"/>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8" name="Google Shape;598;p32"/>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9" name="Google Shape;599;p32"/>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00" name="Google Shape;600;p32"/>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01" name="Google Shape;601;p32"/>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02" name="Google Shape;602;p32"/>
          <p:cNvGrpSpPr/>
          <p:nvPr/>
        </p:nvGrpSpPr>
        <p:grpSpPr>
          <a:xfrm>
            <a:off x="6258857" y="3016414"/>
            <a:ext cx="354428" cy="362441"/>
            <a:chOff x="3171000" y="4021950"/>
            <a:chExt cx="268100" cy="265875"/>
          </a:xfrm>
        </p:grpSpPr>
        <p:sp>
          <p:nvSpPr>
            <p:cNvPr id="603" name="Google Shape;603;p32"/>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04" name="Google Shape;604;p32"/>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05" name="Google Shape;605;p32"/>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06" name="Google Shape;606;p32"/>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07" name="Google Shape;607;p32"/>
          <p:cNvGrpSpPr/>
          <p:nvPr/>
        </p:nvGrpSpPr>
        <p:grpSpPr>
          <a:xfrm>
            <a:off x="7848132" y="3068067"/>
            <a:ext cx="334400" cy="344821"/>
            <a:chOff x="5684575" y="4038000"/>
            <a:chExt cx="252950" cy="252950"/>
          </a:xfrm>
        </p:grpSpPr>
        <p:sp>
          <p:nvSpPr>
            <p:cNvPr id="608" name="Google Shape;608;p32"/>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09" name="Google Shape;609;p32"/>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0" name="Google Shape;610;p32"/>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1" name="Google Shape;611;p32"/>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2" name="Google Shape;612;p32"/>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3" name="Google Shape;613;p32"/>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14" name="Google Shape;614;p32"/>
          <p:cNvGrpSpPr/>
          <p:nvPr/>
        </p:nvGrpSpPr>
        <p:grpSpPr>
          <a:xfrm>
            <a:off x="8441727" y="3026501"/>
            <a:ext cx="247115" cy="399520"/>
            <a:chOff x="1982675" y="3599525"/>
            <a:chExt cx="186925" cy="293075"/>
          </a:xfrm>
        </p:grpSpPr>
        <p:sp>
          <p:nvSpPr>
            <p:cNvPr id="615" name="Google Shape;615;p32"/>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6" name="Google Shape;616;p32"/>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7" name="Google Shape;617;p32"/>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8" name="Google Shape;618;p32"/>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9" name="Google Shape;619;p32"/>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20" name="Google Shape;620;p32"/>
          <p:cNvGrpSpPr/>
          <p:nvPr/>
        </p:nvGrpSpPr>
        <p:grpSpPr>
          <a:xfrm>
            <a:off x="8947735" y="3026500"/>
            <a:ext cx="178106" cy="398940"/>
            <a:chOff x="2397075" y="3602200"/>
            <a:chExt cx="134725" cy="292650"/>
          </a:xfrm>
        </p:grpSpPr>
        <p:sp>
          <p:nvSpPr>
            <p:cNvPr id="621" name="Google Shape;621;p32"/>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2" name="Google Shape;622;p32"/>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3" name="Google Shape;623;p32"/>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4" name="Google Shape;624;p32"/>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5" name="Google Shape;625;p32"/>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26" name="Google Shape;626;p32"/>
          <p:cNvGrpSpPr/>
          <p:nvPr/>
        </p:nvGrpSpPr>
        <p:grpSpPr>
          <a:xfrm>
            <a:off x="2581850" y="3710924"/>
            <a:ext cx="246520" cy="383741"/>
            <a:chOff x="2717350" y="3603525"/>
            <a:chExt cx="186475" cy="281500"/>
          </a:xfrm>
        </p:grpSpPr>
        <p:sp>
          <p:nvSpPr>
            <p:cNvPr id="627" name="Google Shape;627;p32"/>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8" name="Google Shape;628;p32"/>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29" name="Google Shape;629;p32"/>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0" name="Google Shape;630;p32"/>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31" name="Google Shape;631;p32"/>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32" name="Google Shape;632;p32"/>
          <p:cNvGrpSpPr/>
          <p:nvPr/>
        </p:nvGrpSpPr>
        <p:grpSpPr>
          <a:xfrm>
            <a:off x="3024770" y="3721267"/>
            <a:ext cx="332053" cy="363054"/>
            <a:chOff x="3927075" y="3612900"/>
            <a:chExt cx="251175" cy="266325"/>
          </a:xfrm>
        </p:grpSpPr>
        <p:sp>
          <p:nvSpPr>
            <p:cNvPr id="633" name="Google Shape;633;p32"/>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4" name="Google Shape;634;p32"/>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35" name="Google Shape;635;p32"/>
          <p:cNvGrpSpPr/>
          <p:nvPr/>
        </p:nvGrpSpPr>
        <p:grpSpPr>
          <a:xfrm>
            <a:off x="3552875" y="3780864"/>
            <a:ext cx="336152" cy="347241"/>
            <a:chOff x="4324975" y="3617800"/>
            <a:chExt cx="254275" cy="254725"/>
          </a:xfrm>
        </p:grpSpPr>
        <p:sp>
          <p:nvSpPr>
            <p:cNvPr id="636" name="Google Shape;636;p32"/>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7" name="Google Shape;637;p32"/>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8" name="Google Shape;638;p32"/>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39" name="Google Shape;639;p32"/>
          <p:cNvGrpSpPr/>
          <p:nvPr/>
        </p:nvGrpSpPr>
        <p:grpSpPr>
          <a:xfrm>
            <a:off x="4086534" y="3846536"/>
            <a:ext cx="399872" cy="217737"/>
            <a:chOff x="4728650" y="3665975"/>
            <a:chExt cx="302475" cy="159725"/>
          </a:xfrm>
        </p:grpSpPr>
        <p:sp>
          <p:nvSpPr>
            <p:cNvPr id="640" name="Google Shape;640;p32"/>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1" name="Google Shape;641;p32"/>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42" name="Google Shape;642;p32"/>
          <p:cNvGrpSpPr/>
          <p:nvPr/>
        </p:nvGrpSpPr>
        <p:grpSpPr>
          <a:xfrm>
            <a:off x="4613200" y="3803696"/>
            <a:ext cx="382719" cy="282796"/>
            <a:chOff x="5164925" y="3642775"/>
            <a:chExt cx="289500" cy="207450"/>
          </a:xfrm>
        </p:grpSpPr>
        <p:sp>
          <p:nvSpPr>
            <p:cNvPr id="643" name="Google Shape;643;p32"/>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4" name="Google Shape;644;p32"/>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5" name="Google Shape;645;p32"/>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6" name="Google Shape;646;p32"/>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7" name="Google Shape;647;p32"/>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48" name="Google Shape;648;p32"/>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49" name="Google Shape;649;p32"/>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0" name="Google Shape;650;p32"/>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1" name="Google Shape;651;p32"/>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2" name="Google Shape;652;p32"/>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3" name="Google Shape;653;p32"/>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4" name="Google Shape;654;p32"/>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55" name="Google Shape;655;p32"/>
          <p:cNvGrpSpPr/>
          <p:nvPr/>
        </p:nvGrpSpPr>
        <p:grpSpPr>
          <a:xfrm>
            <a:off x="8933824" y="3717916"/>
            <a:ext cx="327294" cy="334632"/>
            <a:chOff x="5717150" y="2098500"/>
            <a:chExt cx="247575" cy="245475"/>
          </a:xfrm>
        </p:grpSpPr>
        <p:sp>
          <p:nvSpPr>
            <p:cNvPr id="656" name="Google Shape;656;p32"/>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7" name="Google Shape;657;p32"/>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8" name="Google Shape;658;p32"/>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59" name="Google Shape;659;p32"/>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0" name="Google Shape;660;p32"/>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1" name="Google Shape;661;p32"/>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62" name="Google Shape;662;p32"/>
          <p:cNvGrpSpPr/>
          <p:nvPr/>
        </p:nvGrpSpPr>
        <p:grpSpPr>
          <a:xfrm>
            <a:off x="3511298" y="4358842"/>
            <a:ext cx="352082" cy="317455"/>
            <a:chOff x="6435300" y="2742175"/>
            <a:chExt cx="266325" cy="232875"/>
          </a:xfrm>
        </p:grpSpPr>
        <p:sp>
          <p:nvSpPr>
            <p:cNvPr id="663" name="Google Shape;663;p32"/>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4" name="Google Shape;664;p32"/>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65" name="Google Shape;665;p32"/>
          <p:cNvGrpSpPr/>
          <p:nvPr/>
        </p:nvGrpSpPr>
        <p:grpSpPr>
          <a:xfrm>
            <a:off x="4558258" y="4437967"/>
            <a:ext cx="333805" cy="344208"/>
            <a:chOff x="674800" y="2146225"/>
            <a:chExt cx="252500" cy="252500"/>
          </a:xfrm>
        </p:grpSpPr>
        <p:sp>
          <p:nvSpPr>
            <p:cNvPr id="666" name="Google Shape;666;p32"/>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7" name="Google Shape;667;p32"/>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8" name="Google Shape;668;p32"/>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9" name="Google Shape;669;p32"/>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70" name="Google Shape;670;p32"/>
          <p:cNvGrpSpPr/>
          <p:nvPr/>
        </p:nvGrpSpPr>
        <p:grpSpPr>
          <a:xfrm>
            <a:off x="5085306" y="4449453"/>
            <a:ext cx="333805" cy="344208"/>
            <a:chOff x="2164225" y="2146225"/>
            <a:chExt cx="252500" cy="252500"/>
          </a:xfrm>
        </p:grpSpPr>
        <p:sp>
          <p:nvSpPr>
            <p:cNvPr id="671" name="Google Shape;671;p32"/>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2" name="Google Shape;672;p32"/>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3" name="Google Shape;673;p32"/>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4" name="Google Shape;674;p32"/>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75" name="Google Shape;675;p32"/>
          <p:cNvGrpSpPr/>
          <p:nvPr/>
        </p:nvGrpSpPr>
        <p:grpSpPr>
          <a:xfrm>
            <a:off x="4031217" y="4449226"/>
            <a:ext cx="334400" cy="344821"/>
            <a:chOff x="689975" y="1737200"/>
            <a:chExt cx="252950" cy="252950"/>
          </a:xfrm>
        </p:grpSpPr>
        <p:sp>
          <p:nvSpPr>
            <p:cNvPr id="676" name="Google Shape;676;p32"/>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7" name="Google Shape;677;p32"/>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8" name="Google Shape;678;p32"/>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79" name="Google Shape;679;p32"/>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0" name="Google Shape;680;p32"/>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1" name="Google Shape;681;p32"/>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682" name="Google Shape;682;p32"/>
          <p:cNvGrpSpPr/>
          <p:nvPr/>
        </p:nvGrpSpPr>
        <p:grpSpPr>
          <a:xfrm>
            <a:off x="5612075" y="4439102"/>
            <a:ext cx="334400" cy="344208"/>
            <a:chOff x="2961350" y="1740750"/>
            <a:chExt cx="252950" cy="252500"/>
          </a:xfrm>
        </p:grpSpPr>
        <p:sp>
          <p:nvSpPr>
            <p:cNvPr id="683" name="Google Shape;683;p32"/>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4" name="Google Shape;684;p32"/>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5" name="Google Shape;685;p32"/>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6" name="Google Shape;686;p32"/>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7" name="Google Shape;687;p32"/>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88" name="Google Shape;688;p32"/>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89" name="Google Shape;689;p32"/>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690" name="Google Shape;690;p32"/>
          <p:cNvGrpSpPr/>
          <p:nvPr/>
        </p:nvGrpSpPr>
        <p:grpSpPr>
          <a:xfrm>
            <a:off x="6696108" y="4387468"/>
            <a:ext cx="271902" cy="376448"/>
            <a:chOff x="4026550" y="3640100"/>
            <a:chExt cx="205675" cy="276150"/>
          </a:xfrm>
        </p:grpSpPr>
        <p:sp>
          <p:nvSpPr>
            <p:cNvPr id="691" name="Google Shape;691;p32"/>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2" name="Google Shape;692;p32"/>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3" name="Google Shape;693;p32"/>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4" name="Google Shape;694;p32"/>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5" name="Google Shape;695;p32"/>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96" name="Google Shape;696;p32"/>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97" name="Google Shape;697;p32"/>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698" name="Google Shape;698;p32"/>
          <p:cNvGrpSpPr/>
          <p:nvPr/>
        </p:nvGrpSpPr>
        <p:grpSpPr>
          <a:xfrm>
            <a:off x="7732713" y="4486703"/>
            <a:ext cx="351487" cy="294826"/>
            <a:chOff x="853250" y="4006875"/>
            <a:chExt cx="265875" cy="216275"/>
          </a:xfrm>
        </p:grpSpPr>
        <p:sp>
          <p:nvSpPr>
            <p:cNvPr id="699" name="Google Shape;699;p32"/>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0" name="Google Shape;700;p32"/>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01" name="Google Shape;701;p32"/>
          <p:cNvGrpSpPr/>
          <p:nvPr/>
        </p:nvGrpSpPr>
        <p:grpSpPr>
          <a:xfrm>
            <a:off x="8910280" y="4452282"/>
            <a:ext cx="245925" cy="363668"/>
            <a:chOff x="1978675" y="3981800"/>
            <a:chExt cx="186025" cy="266775"/>
          </a:xfrm>
        </p:grpSpPr>
        <p:sp>
          <p:nvSpPr>
            <p:cNvPr id="702" name="Google Shape;702;p32"/>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3" name="Google Shape;703;p32"/>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04" name="Google Shape;704;p32"/>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05" name="Google Shape;705;p32"/>
          <p:cNvGrpSpPr/>
          <p:nvPr/>
        </p:nvGrpSpPr>
        <p:grpSpPr>
          <a:xfrm>
            <a:off x="9440020" y="4461726"/>
            <a:ext cx="333805" cy="344821"/>
            <a:chOff x="480325" y="3970200"/>
            <a:chExt cx="252500" cy="252950"/>
          </a:xfrm>
        </p:grpSpPr>
        <p:sp>
          <p:nvSpPr>
            <p:cNvPr id="706" name="Google Shape;706;p32"/>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7" name="Google Shape;707;p32"/>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8" name="Google Shape;708;p32"/>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09" name="Google Shape;709;p32"/>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0" name="Google Shape;710;p32"/>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11" name="Google Shape;711;p32"/>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12" name="Google Shape;712;p32"/>
          <p:cNvGrpSpPr/>
          <p:nvPr/>
        </p:nvGrpSpPr>
        <p:grpSpPr>
          <a:xfrm>
            <a:off x="3015743" y="5051331"/>
            <a:ext cx="334400" cy="344208"/>
            <a:chOff x="5745250" y="4378350"/>
            <a:chExt cx="252950" cy="252500"/>
          </a:xfrm>
        </p:grpSpPr>
        <p:sp>
          <p:nvSpPr>
            <p:cNvPr id="713" name="Google Shape;713;p32"/>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4" name="Google Shape;714;p32"/>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15" name="Google Shape;715;p32"/>
          <p:cNvGrpSpPr/>
          <p:nvPr/>
        </p:nvGrpSpPr>
        <p:grpSpPr>
          <a:xfrm>
            <a:off x="3525242" y="5055591"/>
            <a:ext cx="334400" cy="344821"/>
            <a:chOff x="6130650" y="4381475"/>
            <a:chExt cx="252950" cy="252950"/>
          </a:xfrm>
        </p:grpSpPr>
        <p:sp>
          <p:nvSpPr>
            <p:cNvPr id="716" name="Google Shape;716;p32"/>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17" name="Google Shape;717;p32"/>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18" name="Google Shape;718;p32"/>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19" name="Google Shape;719;p32"/>
          <p:cNvGrpSpPr/>
          <p:nvPr/>
        </p:nvGrpSpPr>
        <p:grpSpPr>
          <a:xfrm>
            <a:off x="4533046" y="5078674"/>
            <a:ext cx="352082" cy="299802"/>
            <a:chOff x="6919750" y="1464650"/>
            <a:chExt cx="266325" cy="219925"/>
          </a:xfrm>
        </p:grpSpPr>
        <p:sp>
          <p:nvSpPr>
            <p:cNvPr id="720" name="Google Shape;720;p32"/>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1" name="Google Shape;721;p32"/>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22" name="Google Shape;722;p32"/>
          <p:cNvGrpSpPr/>
          <p:nvPr/>
        </p:nvGrpSpPr>
        <p:grpSpPr>
          <a:xfrm>
            <a:off x="5059243" y="5054116"/>
            <a:ext cx="366855" cy="339948"/>
            <a:chOff x="4759875" y="1027050"/>
            <a:chExt cx="277500" cy="249375"/>
          </a:xfrm>
        </p:grpSpPr>
        <p:sp>
          <p:nvSpPr>
            <p:cNvPr id="723" name="Google Shape;723;p32"/>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4" name="Google Shape;724;p32"/>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5" name="Google Shape;725;p32"/>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6" name="Google Shape;726;p32"/>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7" name="Google Shape;727;p32"/>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28" name="Google Shape;728;p32"/>
          <p:cNvGrpSpPr/>
          <p:nvPr/>
        </p:nvGrpSpPr>
        <p:grpSpPr>
          <a:xfrm>
            <a:off x="5600528" y="5038090"/>
            <a:ext cx="372738" cy="343186"/>
            <a:chOff x="3357900" y="1057675"/>
            <a:chExt cx="281950" cy="251750"/>
          </a:xfrm>
        </p:grpSpPr>
        <p:sp>
          <p:nvSpPr>
            <p:cNvPr id="729" name="Google Shape;729;p32"/>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0" name="Google Shape;730;p32"/>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1" name="Google Shape;731;p32"/>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32" name="Google Shape;732;p32"/>
          <p:cNvGrpSpPr/>
          <p:nvPr/>
        </p:nvGrpSpPr>
        <p:grpSpPr>
          <a:xfrm>
            <a:off x="6163700" y="5023095"/>
            <a:ext cx="191095" cy="401974"/>
            <a:chOff x="3783900" y="1046675"/>
            <a:chExt cx="144550" cy="294875"/>
          </a:xfrm>
        </p:grpSpPr>
        <p:sp>
          <p:nvSpPr>
            <p:cNvPr id="733" name="Google Shape;733;p32"/>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4" name="Google Shape;734;p32"/>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35" name="Google Shape;735;p32"/>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36" name="Google Shape;736;p32"/>
          <p:cNvGrpSpPr/>
          <p:nvPr/>
        </p:nvGrpSpPr>
        <p:grpSpPr>
          <a:xfrm>
            <a:off x="7062980" y="4780478"/>
            <a:ext cx="552596" cy="674409"/>
            <a:chOff x="238550" y="1487175"/>
            <a:chExt cx="418000" cy="494725"/>
          </a:xfrm>
        </p:grpSpPr>
        <p:sp>
          <p:nvSpPr>
            <p:cNvPr id="737" name="Google Shape;737;p32"/>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8" name="Google Shape;738;p32"/>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9" name="Google Shape;739;p32"/>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0" name="Google Shape;740;p32"/>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1" name="Google Shape;741;p32"/>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2" name="Google Shape;742;p32"/>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3" name="Google Shape;743;p32"/>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4" name="Google Shape;744;p32"/>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5" name="Google Shape;745;p32"/>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46" name="Google Shape;746;p32"/>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7" name="Google Shape;747;p32"/>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48" name="Google Shape;748;p32"/>
          <p:cNvGrpSpPr/>
          <p:nvPr/>
        </p:nvGrpSpPr>
        <p:grpSpPr>
          <a:xfrm>
            <a:off x="8815358" y="5107237"/>
            <a:ext cx="364707" cy="363804"/>
            <a:chOff x="6010925" y="3998175"/>
            <a:chExt cx="275875" cy="266875"/>
          </a:xfrm>
        </p:grpSpPr>
        <p:sp>
          <p:nvSpPr>
            <p:cNvPr id="749" name="Google Shape;749;p32"/>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0" name="Google Shape;750;p32"/>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1" name="Google Shape;751;p32"/>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2" name="Google Shape;752;p32"/>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3" name="Google Shape;753;p32"/>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54" name="Google Shape;754;p32"/>
          <p:cNvGrpSpPr/>
          <p:nvPr/>
        </p:nvGrpSpPr>
        <p:grpSpPr>
          <a:xfrm>
            <a:off x="9417554" y="5125862"/>
            <a:ext cx="352082" cy="308322"/>
            <a:chOff x="6866650" y="1038650"/>
            <a:chExt cx="266325" cy="226175"/>
          </a:xfrm>
        </p:grpSpPr>
        <p:sp>
          <p:nvSpPr>
            <p:cNvPr id="755" name="Google Shape;755;p32"/>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6" name="Google Shape;756;p32"/>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7" name="Google Shape;757;p32"/>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58" name="Google Shape;758;p32"/>
          <p:cNvGrpSpPr/>
          <p:nvPr/>
        </p:nvGrpSpPr>
        <p:grpSpPr>
          <a:xfrm>
            <a:off x="5155087" y="1762012"/>
            <a:ext cx="272497" cy="362441"/>
            <a:chOff x="2033075" y="2942475"/>
            <a:chExt cx="206125" cy="265875"/>
          </a:xfrm>
        </p:grpSpPr>
        <p:sp>
          <p:nvSpPr>
            <p:cNvPr id="759" name="Google Shape;759;p32"/>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0" name="Google Shape;760;p32"/>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1" name="Google Shape;761;p32"/>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2" name="Google Shape;762;p32"/>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3" name="Google Shape;763;p32"/>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4" name="Google Shape;764;p32"/>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65" name="Google Shape;765;p32"/>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66" name="Google Shape;766;p32"/>
          <p:cNvGrpSpPr/>
          <p:nvPr/>
        </p:nvGrpSpPr>
        <p:grpSpPr>
          <a:xfrm>
            <a:off x="3016802" y="5738414"/>
            <a:ext cx="325576" cy="362441"/>
            <a:chOff x="3081775" y="1061400"/>
            <a:chExt cx="246275" cy="265875"/>
          </a:xfrm>
        </p:grpSpPr>
        <p:sp>
          <p:nvSpPr>
            <p:cNvPr id="767" name="Google Shape;767;p32"/>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8" name="Google Shape;768;p32"/>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9" name="Google Shape;769;p32"/>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770" name="Google Shape;770;p32"/>
          <p:cNvGrpSpPr/>
          <p:nvPr/>
        </p:nvGrpSpPr>
        <p:grpSpPr>
          <a:xfrm>
            <a:off x="3556513" y="5780534"/>
            <a:ext cx="369202" cy="325941"/>
            <a:chOff x="2847150" y="1805000"/>
            <a:chExt cx="279275" cy="239100"/>
          </a:xfrm>
        </p:grpSpPr>
        <p:sp>
          <p:nvSpPr>
            <p:cNvPr id="771" name="Google Shape;771;p32"/>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2" name="Google Shape;772;p32"/>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73" name="Google Shape;773;p32"/>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74" name="Google Shape;774;p32"/>
          <p:cNvGrpSpPr/>
          <p:nvPr/>
        </p:nvGrpSpPr>
        <p:grpSpPr>
          <a:xfrm>
            <a:off x="4742307" y="5724791"/>
            <a:ext cx="352082" cy="363054"/>
            <a:chOff x="6435300" y="1095300"/>
            <a:chExt cx="266325" cy="266325"/>
          </a:xfrm>
        </p:grpSpPr>
        <p:sp>
          <p:nvSpPr>
            <p:cNvPr id="775" name="Google Shape;775;p32"/>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6" name="Google Shape;776;p32"/>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7" name="Google Shape;777;p32"/>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78" name="Google Shape;778;p32"/>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9" name="Google Shape;779;p32"/>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80" name="Google Shape;780;p32"/>
          <p:cNvGrpSpPr/>
          <p:nvPr/>
        </p:nvGrpSpPr>
        <p:grpSpPr>
          <a:xfrm>
            <a:off x="6295376" y="5719855"/>
            <a:ext cx="301350" cy="363054"/>
            <a:chOff x="4506525" y="1060950"/>
            <a:chExt cx="227950" cy="266325"/>
          </a:xfrm>
        </p:grpSpPr>
        <p:sp>
          <p:nvSpPr>
            <p:cNvPr id="781" name="Google Shape;781;p32"/>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2" name="Google Shape;782;p32"/>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3" name="Google Shape;783;p32"/>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4" name="Google Shape;784;p32"/>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5" name="Google Shape;785;p32"/>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6" name="Google Shape;786;p32"/>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7" name="Google Shape;787;p32"/>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88" name="Google Shape;788;p32"/>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9" name="Google Shape;789;p32"/>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90" name="Google Shape;790;p32"/>
          <p:cNvGrpSpPr/>
          <p:nvPr/>
        </p:nvGrpSpPr>
        <p:grpSpPr>
          <a:xfrm>
            <a:off x="7301010" y="5797711"/>
            <a:ext cx="251246" cy="356340"/>
            <a:chOff x="867500" y="3647700"/>
            <a:chExt cx="190050" cy="261400"/>
          </a:xfrm>
        </p:grpSpPr>
        <p:sp>
          <p:nvSpPr>
            <p:cNvPr id="791" name="Google Shape;791;p32"/>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2" name="Google Shape;792;p32"/>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3" name="Google Shape;793;p32"/>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4" name="Google Shape;794;p32"/>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5" name="Google Shape;795;p32"/>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796" name="Google Shape;796;p32"/>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7" name="Google Shape;797;p32"/>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798" name="Google Shape;798;p32"/>
          <p:cNvGrpSpPr/>
          <p:nvPr/>
        </p:nvGrpSpPr>
        <p:grpSpPr>
          <a:xfrm>
            <a:off x="9443288" y="5752884"/>
            <a:ext cx="299598" cy="398327"/>
            <a:chOff x="3707175" y="1322350"/>
            <a:chExt cx="226625" cy="292200"/>
          </a:xfrm>
        </p:grpSpPr>
        <p:sp>
          <p:nvSpPr>
            <p:cNvPr id="799" name="Google Shape;799;p32"/>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0" name="Google Shape;800;p32"/>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01" name="Google Shape;801;p32"/>
          <p:cNvSpPr/>
          <p:nvPr/>
        </p:nvSpPr>
        <p:spPr>
          <a:xfrm>
            <a:off x="6495138" y="497598"/>
            <a:ext cx="2029847" cy="674401"/>
          </a:xfrm>
          <a:prstGeom prst="rect">
            <a:avLst/>
          </a:prstGeom>
        </p:spPr>
        <p:txBody>
          <a:bodyPr>
            <a:prstTxWarp prst="textPlain">
              <a:avLst/>
            </a:prstTxWarp>
          </a:bodyPr>
          <a:lstStyle/>
          <a:p>
            <a:pPr lvl="0" algn="ctr"/>
            <a:r>
              <a:rPr b="0" i="0">
                <a:ln>
                  <a:noFill/>
                </a:ln>
                <a:solidFill>
                  <a:schemeClr val="accent3"/>
                </a:solidFill>
                <a:latin typeface="Pacifico"/>
              </a:rPr>
              <a:t>icons.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0"/>
          <p:cNvSpPr txBox="1">
            <a:spLocks noGrp="1"/>
          </p:cNvSpPr>
          <p:nvPr>
            <p:ph type="title"/>
          </p:nvPr>
        </p:nvSpPr>
        <p:spPr>
          <a:xfrm>
            <a:off x="920475" y="1398175"/>
            <a:ext cx="5576400" cy="763500"/>
          </a:xfrm>
          <a:prstGeom prst="rect">
            <a:avLst/>
          </a:prstGeom>
        </p:spPr>
        <p:txBody>
          <a:bodyPr spcFirstLastPara="1" wrap="square" lIns="121900" tIns="121900" rIns="121900" bIns="121900" anchor="ctr" anchorCtr="0">
            <a:noAutofit/>
          </a:bodyPr>
          <a:lstStyle/>
          <a:p>
            <a:pPr lvl="0"/>
            <a:r>
              <a:rPr lang="vi-VN"/>
              <a:t>BẠN CÓ </a:t>
            </a:r>
            <a:endParaRPr/>
          </a:p>
        </p:txBody>
      </p:sp>
      <p:sp>
        <p:nvSpPr>
          <p:cNvPr id="272" name="Google Shape;272;p20"/>
          <p:cNvSpPr txBox="1">
            <a:spLocks noGrp="1"/>
          </p:cNvSpPr>
          <p:nvPr>
            <p:ph type="body" idx="1"/>
          </p:nvPr>
        </p:nvSpPr>
        <p:spPr>
          <a:xfrm>
            <a:off x="742950" y="2217975"/>
            <a:ext cx="5753925" cy="3190500"/>
          </a:xfrm>
          <a:prstGeom prst="rect">
            <a:avLst/>
          </a:prstGeom>
        </p:spPr>
        <p:txBody>
          <a:bodyPr spcFirstLastPara="1" wrap="square" lIns="121900" tIns="121900" rIns="121900" bIns="121900" anchor="t" anchorCtr="0">
            <a:noAutofit/>
          </a:bodyPr>
          <a:lstStyle/>
          <a:p>
            <a:pPr marL="0" indent="0">
              <a:buNone/>
            </a:pPr>
            <a:r>
              <a:rPr lang="vi-VN" sz="2400" i="1">
                <a:solidFill>
                  <a:schemeClr val="accent2"/>
                </a:solidFill>
              </a:rPr>
              <a:t>Lịch sử hình thành và phát triển công </a:t>
            </a:r>
            <a:r>
              <a:rPr lang="vi-VN" sz="2400" i="1" smtClean="0">
                <a:solidFill>
                  <a:schemeClr val="accent2"/>
                </a:solidFill>
              </a:rPr>
              <a:t>ty</a:t>
            </a:r>
          </a:p>
          <a:p>
            <a:pPr marL="0" indent="0">
              <a:buNone/>
            </a:pPr>
            <a:endParaRPr lang="vi-VN" sz="2000" i="1">
              <a:solidFill>
                <a:schemeClr val="accent2"/>
              </a:solidFill>
            </a:endParaRPr>
          </a:p>
          <a:p>
            <a:pPr marL="0" indent="0">
              <a:buNone/>
            </a:pPr>
            <a:r>
              <a:rPr lang="vi-VN" sz="1800"/>
              <a:t>Khởi đầu vào năm 2017 với mục tiêu lớn, VinFast đã tạo ra một tiền lệ quan trọng cho ngành công nghiệp ô tô Việt Nam và đặt mục tiêu trở thành một thương hiệu hàng đầu không chỉ ở trong nước mà còn cả quốc tế.</a:t>
            </a:r>
          </a:p>
          <a:p>
            <a:pPr marL="0" lvl="0" indent="0" algn="l" rtl="0">
              <a:spcBef>
                <a:spcPts val="0"/>
              </a:spcBef>
              <a:spcAft>
                <a:spcPts val="0"/>
              </a:spcAft>
              <a:buNone/>
            </a:pPr>
            <a:endParaRPr/>
          </a:p>
        </p:txBody>
      </p:sp>
      <p:sp>
        <p:nvSpPr>
          <p:cNvPr id="273" name="Google Shape;273;p20"/>
          <p:cNvSpPr/>
          <p:nvPr/>
        </p:nvSpPr>
        <p:spPr>
          <a:xfrm>
            <a:off x="3268050" y="1217658"/>
            <a:ext cx="2159141" cy="780858"/>
          </a:xfrm>
          <a:prstGeom prst="rect">
            <a:avLst/>
          </a:prstGeom>
        </p:spPr>
        <p:txBody>
          <a:bodyPr>
            <a:prstTxWarp prst="textPlain">
              <a:avLst/>
            </a:prstTxWarp>
          </a:bodyPr>
          <a:lstStyle/>
          <a:p>
            <a:pPr lvl="0" algn="ctr"/>
            <a:r>
              <a:rPr lang="vi-VN" b="0" i="0" smtClean="0">
                <a:ln>
                  <a:noFill/>
                </a:ln>
                <a:solidFill>
                  <a:schemeClr val="accent3"/>
                </a:solidFill>
                <a:latin typeface="Pacifico"/>
              </a:rPr>
              <a:t>Biết</a:t>
            </a:r>
            <a:r>
              <a:rPr b="0" i="0" smtClean="0">
                <a:ln>
                  <a:noFill/>
                </a:ln>
                <a:solidFill>
                  <a:schemeClr val="accent3"/>
                </a:solidFill>
                <a:latin typeface="Pacifico"/>
              </a:rPr>
              <a:t>?</a:t>
            </a:r>
            <a:endParaRPr b="0" i="0">
              <a:ln>
                <a:noFill/>
              </a:ln>
              <a:solidFill>
                <a:schemeClr val="accent3"/>
              </a:solidFill>
              <a:latin typeface="Pacifico"/>
            </a:endParaRPr>
          </a:p>
        </p:txBody>
      </p:sp>
      <p:grpSp>
        <p:nvGrpSpPr>
          <p:cNvPr id="274" name="Google Shape;274;p20"/>
          <p:cNvGrpSpPr/>
          <p:nvPr/>
        </p:nvGrpSpPr>
        <p:grpSpPr>
          <a:xfrm>
            <a:off x="8819012" y="2783770"/>
            <a:ext cx="1610684" cy="1661106"/>
            <a:chOff x="968775" y="1180050"/>
            <a:chExt cx="262750" cy="262775"/>
          </a:xfrm>
        </p:grpSpPr>
        <p:sp>
          <p:nvSpPr>
            <p:cNvPr id="275" name="Google Shape;275;p20"/>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76" name="Google Shape;276;p20"/>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77" name="Google Shape;277;p20"/>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278" name="Google Shape;278;p20"/>
          <p:cNvSpPr/>
          <p:nvPr/>
        </p:nvSpPr>
        <p:spPr>
          <a:xfrm>
            <a:off x="7929526" y="4444876"/>
            <a:ext cx="579053" cy="579053"/>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4" name="Google Shape;284;p21"/>
          <p:cNvSpPr txBox="1">
            <a:spLocks noGrp="1"/>
          </p:cNvSpPr>
          <p:nvPr>
            <p:ph type="title" idx="4294967295"/>
          </p:nvPr>
        </p:nvSpPr>
        <p:spPr>
          <a:xfrm>
            <a:off x="6591400" y="802975"/>
            <a:ext cx="5256600" cy="4351500"/>
          </a:xfrm>
          <a:prstGeom prst="rect">
            <a:avLst/>
          </a:prstGeom>
        </p:spPr>
        <p:txBody>
          <a:bodyPr spcFirstLastPara="1" wrap="square" lIns="121900" tIns="121900" rIns="121900" bIns="121900" anchor="ctr" anchorCtr="0">
            <a:noAutofit/>
          </a:bodyPr>
          <a:lstStyle/>
          <a:p>
            <a:pPr marL="0" lvl="0" indent="0" algn="l" rtl="0">
              <a:lnSpc>
                <a:spcPct val="80000"/>
              </a:lnSpc>
              <a:spcBef>
                <a:spcPts val="0"/>
              </a:spcBef>
              <a:spcAft>
                <a:spcPts val="0"/>
              </a:spcAft>
              <a:buNone/>
            </a:pPr>
            <a:r>
              <a:rPr lang="vi-VN" sz="4400" smtClean="0"/>
              <a:t>Chúng ta cùng tìm hiểu thêm về lịch sử hình thành công ty </a:t>
            </a:r>
            <a:r>
              <a:rPr lang="en" sz="6500" smtClean="0"/>
              <a:t>.</a:t>
            </a:r>
            <a:endParaRPr sz="6500"/>
          </a:p>
        </p:txBody>
      </p:sp>
      <p:sp>
        <p:nvSpPr>
          <p:cNvPr id="286" name="Google Shape;286;p21"/>
          <p:cNvSpPr/>
          <p:nvPr/>
        </p:nvSpPr>
        <p:spPr>
          <a:xfrm flipH="1">
            <a:off x="233762" y="6266329"/>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21"/>
          <p:cNvSpPr/>
          <p:nvPr/>
        </p:nvSpPr>
        <p:spPr>
          <a:xfrm flipH="1">
            <a:off x="11581724" y="1647363"/>
            <a:ext cx="374439" cy="374439"/>
          </a:xfrm>
          <a:custGeom>
            <a:avLst/>
            <a:gdLst/>
            <a:ahLst/>
            <a:cxnLst/>
            <a:rect l="l" t="t" r="r" b="b"/>
            <a:pathLst>
              <a:path w="308180" h="308180" extrusionOk="0">
                <a:moveTo>
                  <a:pt x="154090" y="308181"/>
                </a:moveTo>
                <a:cubicBezTo>
                  <a:pt x="69126" y="308181"/>
                  <a:pt x="0" y="239055"/>
                  <a:pt x="0" y="154090"/>
                </a:cubicBezTo>
                <a:cubicBezTo>
                  <a:pt x="0" y="69126"/>
                  <a:pt x="69126" y="0"/>
                  <a:pt x="154090" y="0"/>
                </a:cubicBezTo>
                <a:cubicBezTo>
                  <a:pt x="239055" y="0"/>
                  <a:pt x="308181" y="69126"/>
                  <a:pt x="308181" y="154090"/>
                </a:cubicBezTo>
                <a:cubicBezTo>
                  <a:pt x="308181" y="239055"/>
                  <a:pt x="239055"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21"/>
          <p:cNvSpPr/>
          <p:nvPr/>
        </p:nvSpPr>
        <p:spPr>
          <a:xfrm flipH="1">
            <a:off x="719958" y="23170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5" y="0"/>
                  <a:pt x="308181" y="69126"/>
                  <a:pt x="308181" y="154090"/>
                </a:cubicBezTo>
                <a:cubicBezTo>
                  <a:pt x="308181" y="239055"/>
                  <a:pt x="239055" y="308181"/>
                  <a:pt x="154090" y="308181"/>
                </a:cubicBezTo>
                <a:close/>
                <a:moveTo>
                  <a:pt x="154090" y="39010"/>
                </a:moveTo>
                <a:cubicBezTo>
                  <a:pt x="90661" y="39010"/>
                  <a:pt x="39010" y="90660"/>
                  <a:pt x="39010" y="154090"/>
                </a:cubicBezTo>
                <a:cubicBezTo>
                  <a:pt x="39010" y="217521"/>
                  <a:pt x="90661" y="269171"/>
                  <a:pt x="154090" y="269171"/>
                </a:cubicBezTo>
                <a:cubicBezTo>
                  <a:pt x="217521" y="269171"/>
                  <a:pt x="269171" y="217521"/>
                  <a:pt x="269171" y="154090"/>
                </a:cubicBezTo>
                <a:cubicBezTo>
                  <a:pt x="269171"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21"/>
          <p:cNvSpPr/>
          <p:nvPr/>
        </p:nvSpPr>
        <p:spPr>
          <a:xfrm flipH="1">
            <a:off x="10677315" y="606155"/>
            <a:ext cx="374439" cy="374439"/>
          </a:xfrm>
          <a:custGeom>
            <a:avLst/>
            <a:gdLst/>
            <a:ahLst/>
            <a:cxnLst/>
            <a:rect l="l" t="t" r="r" b="b"/>
            <a:pathLst>
              <a:path w="308180" h="308180" extrusionOk="0">
                <a:moveTo>
                  <a:pt x="154090" y="308181"/>
                </a:moveTo>
                <a:cubicBezTo>
                  <a:pt x="69127" y="308181"/>
                  <a:pt x="0" y="239055"/>
                  <a:pt x="0" y="154090"/>
                </a:cubicBezTo>
                <a:cubicBezTo>
                  <a:pt x="0" y="69126"/>
                  <a:pt x="69127" y="0"/>
                  <a:pt x="154090" y="0"/>
                </a:cubicBezTo>
                <a:cubicBezTo>
                  <a:pt x="239054" y="0"/>
                  <a:pt x="308180" y="69126"/>
                  <a:pt x="308180" y="154090"/>
                </a:cubicBezTo>
                <a:cubicBezTo>
                  <a:pt x="308180" y="239055"/>
                  <a:pt x="239054" y="308181"/>
                  <a:pt x="154090" y="308181"/>
                </a:cubicBezTo>
                <a:close/>
                <a:moveTo>
                  <a:pt x="154090" y="39010"/>
                </a:moveTo>
                <a:cubicBezTo>
                  <a:pt x="90660" y="39010"/>
                  <a:pt x="39010" y="90660"/>
                  <a:pt x="39010" y="154090"/>
                </a:cubicBezTo>
                <a:cubicBezTo>
                  <a:pt x="39010" y="217521"/>
                  <a:pt x="90660" y="269171"/>
                  <a:pt x="154090" y="269171"/>
                </a:cubicBezTo>
                <a:cubicBezTo>
                  <a:pt x="217521" y="269171"/>
                  <a:pt x="269170" y="217521"/>
                  <a:pt x="269170" y="154090"/>
                </a:cubicBezTo>
                <a:cubicBezTo>
                  <a:pt x="269170" y="90660"/>
                  <a:pt x="217521" y="39010"/>
                  <a:pt x="154090" y="3901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21"/>
          <p:cNvSpPr/>
          <p:nvPr/>
        </p:nvSpPr>
        <p:spPr>
          <a:xfrm>
            <a:off x="397825" y="682350"/>
            <a:ext cx="5618100" cy="46191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1"/>
          <p:cNvSpPr/>
          <p:nvPr/>
        </p:nvSpPr>
        <p:spPr>
          <a:xfrm flipH="1">
            <a:off x="4834916" y="735447"/>
            <a:ext cx="794810" cy="799277"/>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2" name="Google Shape;292;p21"/>
          <p:cNvSpPr/>
          <p:nvPr/>
        </p:nvSpPr>
        <p:spPr>
          <a:xfrm flipH="1">
            <a:off x="462353" y="1211749"/>
            <a:ext cx="620552" cy="622521"/>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3" name="Google Shape;293;p21"/>
          <p:cNvSpPr/>
          <p:nvPr/>
        </p:nvSpPr>
        <p:spPr>
          <a:xfrm flipH="1">
            <a:off x="4834930" y="4092900"/>
            <a:ext cx="1208547" cy="1208547"/>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4" name="Google Shape;294;p21"/>
          <p:cNvSpPr/>
          <p:nvPr/>
        </p:nvSpPr>
        <p:spPr>
          <a:xfrm>
            <a:off x="7566591" y="4178418"/>
            <a:ext cx="2913991" cy="1339845"/>
          </a:xfrm>
          <a:prstGeom prst="rect">
            <a:avLst/>
          </a:prstGeom>
        </p:spPr>
        <p:txBody>
          <a:bodyPr>
            <a:prstTxWarp prst="textPlain">
              <a:avLst/>
            </a:prstTxWarp>
          </a:bodyPr>
          <a:lstStyle/>
          <a:p>
            <a:pPr lvl="0" algn="ctr"/>
            <a:r>
              <a:rPr lang="vi-VN" b="0" i="0" smtClean="0">
                <a:ln>
                  <a:noFill/>
                </a:ln>
                <a:solidFill>
                  <a:schemeClr val="accent3"/>
                </a:solidFill>
                <a:latin typeface="Pacifico"/>
              </a:rPr>
              <a:t>Vinfast</a:t>
            </a:r>
            <a:endParaRPr b="0" i="0">
              <a:ln>
                <a:noFill/>
              </a:ln>
              <a:solidFill>
                <a:schemeClr val="accent3"/>
              </a:solidFill>
              <a:latin typeface="Pacifico"/>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353" y="1094034"/>
            <a:ext cx="5553571" cy="360313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3"/>
          <p:cNvSpPr txBox="1">
            <a:spLocks noGrp="1"/>
          </p:cNvSpPr>
          <p:nvPr>
            <p:ph type="title"/>
          </p:nvPr>
        </p:nvSpPr>
        <p:spPr>
          <a:xfrm>
            <a:off x="873350" y="988700"/>
            <a:ext cx="10551900" cy="763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vi-VN" smtClean="0"/>
              <a:t>BẠN CÓ</a:t>
            </a:r>
            <a:endParaRPr/>
          </a:p>
        </p:txBody>
      </p:sp>
      <p:sp>
        <p:nvSpPr>
          <p:cNvPr id="316" name="Google Shape;316;p23"/>
          <p:cNvSpPr txBox="1">
            <a:spLocks noGrp="1"/>
          </p:cNvSpPr>
          <p:nvPr>
            <p:ph type="body" idx="2"/>
          </p:nvPr>
        </p:nvSpPr>
        <p:spPr>
          <a:xfrm>
            <a:off x="6464149" y="2265600"/>
            <a:ext cx="4961100" cy="3196500"/>
          </a:xfrm>
          <a:prstGeom prst="rect">
            <a:avLst/>
          </a:prstGeom>
        </p:spPr>
        <p:txBody>
          <a:bodyPr spcFirstLastPara="1" wrap="square" lIns="121900" tIns="121900" rIns="121900" bIns="121900" anchor="t" anchorCtr="0">
            <a:noAutofit/>
          </a:bodyPr>
          <a:lstStyle/>
          <a:p>
            <a:pPr marL="0" lvl="0" indent="0">
              <a:buNone/>
            </a:pPr>
            <a:r>
              <a:rPr lang="vi-VN" sz="2000"/>
              <a:t>Năm 2019, VinFast đã chào đón thế giới vào gia đình sản phẩm của mình bằng việc ra mắt dòng xe ô tô đầu tiên tại Triển lãm ô tô Paris. Từ đó, họ đã chuyển sang sản xuất và phân phối các mẫu ô tô đa dạng trên thị trường nội địa và mở rộng quy mô quốc tế, xây dựng uy tín toàn </a:t>
            </a:r>
            <a:r>
              <a:rPr lang="vi-VN" sz="2000" smtClean="0"/>
              <a:t>cầu.</a:t>
            </a:r>
            <a:endParaRPr sz="2000"/>
          </a:p>
        </p:txBody>
      </p:sp>
      <p:sp>
        <p:nvSpPr>
          <p:cNvPr id="317" name="Google Shape;317;p23"/>
          <p:cNvSpPr txBox="1">
            <a:spLocks noGrp="1"/>
          </p:cNvSpPr>
          <p:nvPr>
            <p:ph type="body" idx="1"/>
          </p:nvPr>
        </p:nvSpPr>
        <p:spPr>
          <a:xfrm>
            <a:off x="873350" y="2277644"/>
            <a:ext cx="4960800" cy="3196500"/>
          </a:xfrm>
          <a:prstGeom prst="rect">
            <a:avLst/>
          </a:prstGeom>
        </p:spPr>
        <p:txBody>
          <a:bodyPr spcFirstLastPara="1" wrap="square" lIns="121900" tIns="121900" rIns="121900" bIns="121900" anchor="t" anchorCtr="0">
            <a:noAutofit/>
          </a:bodyPr>
          <a:lstStyle/>
          <a:p>
            <a:pPr marL="0" indent="0">
              <a:buNone/>
            </a:pPr>
            <a:r>
              <a:rPr lang="vi-VN" sz="2000"/>
              <a:t>Năm 2018, VinFast đã đánh dấu một bước tiến quan trọng khi xây dựng một nhà máy sản xuất ô tô hiện đại tại Hải Phòng, trở thành một trong những cơ sở sản xuất ô tô lớn nhất tại Đông Nam Á, chứng tỏ cam kết mạnh mẽ của họ đối với sự phát triển và mở rộng.</a:t>
            </a:r>
          </a:p>
          <a:p>
            <a:pPr marL="0" lvl="0" indent="0" algn="l" rtl="0">
              <a:spcBef>
                <a:spcPts val="0"/>
              </a:spcBef>
              <a:spcAft>
                <a:spcPts val="0"/>
              </a:spcAft>
              <a:buNone/>
            </a:pPr>
            <a:endParaRPr sz="2000"/>
          </a:p>
        </p:txBody>
      </p:sp>
      <p:sp>
        <p:nvSpPr>
          <p:cNvPr id="318" name="Google Shape;318;p23"/>
          <p:cNvSpPr/>
          <p:nvPr/>
        </p:nvSpPr>
        <p:spPr>
          <a:xfrm>
            <a:off x="3220664" y="837613"/>
            <a:ext cx="2159141" cy="780858"/>
          </a:xfrm>
          <a:prstGeom prst="rect">
            <a:avLst/>
          </a:prstGeom>
        </p:spPr>
        <p:txBody>
          <a:bodyPr>
            <a:prstTxWarp prst="textPlain">
              <a:avLst/>
            </a:prstTxWarp>
          </a:bodyPr>
          <a:lstStyle/>
          <a:p>
            <a:pPr lvl="0" algn="ctr"/>
            <a:r>
              <a:rPr lang="vi-VN" smtClean="0">
                <a:solidFill>
                  <a:schemeClr val="accent2"/>
                </a:solidFill>
                <a:latin typeface="Pacifico"/>
              </a:rPr>
              <a:t>BIẾT</a:t>
            </a:r>
            <a:r>
              <a:rPr b="0" i="0" smtClean="0">
                <a:ln>
                  <a:noFill/>
                </a:ln>
                <a:solidFill>
                  <a:schemeClr val="accent2"/>
                </a:solidFill>
                <a:latin typeface="Pacifico"/>
              </a:rPr>
              <a:t>?</a:t>
            </a:r>
            <a:endParaRPr b="0" i="0">
              <a:ln>
                <a:noFill/>
              </a:ln>
              <a:solidFill>
                <a:schemeClr val="accent2"/>
              </a:solidFill>
              <a:latin typeface="Pacifico"/>
            </a:endParaRPr>
          </a:p>
        </p:txBody>
      </p:sp>
      <p:sp>
        <p:nvSpPr>
          <p:cNvPr id="319" name="Google Shape;319;p23"/>
          <p:cNvSpPr/>
          <p:nvPr/>
        </p:nvSpPr>
        <p:spPr>
          <a:xfrm>
            <a:off x="10683775" y="5280849"/>
            <a:ext cx="1217164" cy="1245332"/>
          </a:xfrm>
          <a:custGeom>
            <a:avLst/>
            <a:gdLst/>
            <a:ahLst/>
            <a:cxnLst/>
            <a:rect l="l" t="t" r="r" b="b"/>
            <a:pathLst>
              <a:path w="2434328" h="2490663" extrusionOk="0">
                <a:moveTo>
                  <a:pt x="1613967" y="2439995"/>
                </a:moveTo>
                <a:cubicBezTo>
                  <a:pt x="1627959" y="2439995"/>
                  <a:pt x="1639300" y="2451337"/>
                  <a:pt x="1639300" y="2465328"/>
                </a:cubicBezTo>
                <a:lnTo>
                  <a:pt x="1637961" y="2468561"/>
                </a:lnTo>
                <a:lnTo>
                  <a:pt x="1604714" y="2480730"/>
                </a:lnTo>
                <a:lnTo>
                  <a:pt x="1595946" y="2482984"/>
                </a:lnTo>
                <a:lnTo>
                  <a:pt x="1588632" y="2465328"/>
                </a:lnTo>
                <a:cubicBezTo>
                  <a:pt x="1588632" y="2451337"/>
                  <a:pt x="1599975" y="2439995"/>
                  <a:pt x="1613967" y="2439995"/>
                </a:cubicBezTo>
                <a:close/>
                <a:moveTo>
                  <a:pt x="1454943" y="2439995"/>
                </a:moveTo>
                <a:cubicBezTo>
                  <a:pt x="1468935" y="2439995"/>
                  <a:pt x="1480276" y="2451337"/>
                  <a:pt x="1480276" y="2465328"/>
                </a:cubicBezTo>
                <a:cubicBezTo>
                  <a:pt x="1480276" y="2479320"/>
                  <a:pt x="1468935" y="2490663"/>
                  <a:pt x="1454943" y="2490663"/>
                </a:cubicBezTo>
                <a:cubicBezTo>
                  <a:pt x="1440951" y="2490663"/>
                  <a:pt x="1429608" y="2479320"/>
                  <a:pt x="1429608" y="2465328"/>
                </a:cubicBezTo>
                <a:cubicBezTo>
                  <a:pt x="1429608" y="2451337"/>
                  <a:pt x="1440951" y="2439995"/>
                  <a:pt x="1454943" y="2439995"/>
                </a:cubicBezTo>
                <a:close/>
                <a:moveTo>
                  <a:pt x="1296014" y="2439995"/>
                </a:moveTo>
                <a:cubicBezTo>
                  <a:pt x="1310006" y="2439995"/>
                  <a:pt x="1321347" y="2451337"/>
                  <a:pt x="1321347" y="2465328"/>
                </a:cubicBezTo>
                <a:cubicBezTo>
                  <a:pt x="1321347" y="2479320"/>
                  <a:pt x="1310006" y="2490663"/>
                  <a:pt x="1296014" y="2490663"/>
                </a:cubicBezTo>
                <a:cubicBezTo>
                  <a:pt x="1282022" y="2490663"/>
                  <a:pt x="1270679" y="2479320"/>
                  <a:pt x="1270679" y="2465328"/>
                </a:cubicBezTo>
                <a:cubicBezTo>
                  <a:pt x="1270679" y="2451337"/>
                  <a:pt x="1282022" y="2439995"/>
                  <a:pt x="1296014" y="2439995"/>
                </a:cubicBezTo>
                <a:close/>
                <a:moveTo>
                  <a:pt x="1138413" y="2439995"/>
                </a:moveTo>
                <a:cubicBezTo>
                  <a:pt x="1152405" y="2439995"/>
                  <a:pt x="1163746" y="2451337"/>
                  <a:pt x="1163746" y="2465328"/>
                </a:cubicBezTo>
                <a:cubicBezTo>
                  <a:pt x="1163746" y="2479320"/>
                  <a:pt x="1152405" y="2490663"/>
                  <a:pt x="1138413" y="2490663"/>
                </a:cubicBezTo>
                <a:cubicBezTo>
                  <a:pt x="1124421" y="2490663"/>
                  <a:pt x="1113078" y="2479320"/>
                  <a:pt x="1113078" y="2465328"/>
                </a:cubicBezTo>
                <a:cubicBezTo>
                  <a:pt x="1113078" y="2451337"/>
                  <a:pt x="1124421" y="2439995"/>
                  <a:pt x="1138413" y="2439995"/>
                </a:cubicBezTo>
                <a:close/>
                <a:moveTo>
                  <a:pt x="979386" y="2439995"/>
                </a:moveTo>
                <a:cubicBezTo>
                  <a:pt x="993378" y="2439995"/>
                  <a:pt x="1004720" y="2451337"/>
                  <a:pt x="1004720" y="2465328"/>
                </a:cubicBezTo>
                <a:cubicBezTo>
                  <a:pt x="1004720" y="2479320"/>
                  <a:pt x="993378" y="2490663"/>
                  <a:pt x="979386" y="2490663"/>
                </a:cubicBezTo>
                <a:cubicBezTo>
                  <a:pt x="965395" y="2490663"/>
                  <a:pt x="954052" y="2479320"/>
                  <a:pt x="954052" y="2465328"/>
                </a:cubicBezTo>
                <a:cubicBezTo>
                  <a:pt x="954052" y="2451337"/>
                  <a:pt x="965395" y="2439995"/>
                  <a:pt x="979386" y="2439995"/>
                </a:cubicBezTo>
                <a:close/>
                <a:moveTo>
                  <a:pt x="820362" y="2439995"/>
                </a:moveTo>
                <a:cubicBezTo>
                  <a:pt x="834354" y="2439995"/>
                  <a:pt x="845696" y="2451337"/>
                  <a:pt x="845696" y="2465328"/>
                </a:cubicBezTo>
                <a:lnTo>
                  <a:pt x="840598" y="2477638"/>
                </a:lnTo>
                <a:lnTo>
                  <a:pt x="796600" y="2461535"/>
                </a:lnTo>
                <a:lnTo>
                  <a:pt x="802449" y="2447415"/>
                </a:lnTo>
                <a:cubicBezTo>
                  <a:pt x="807033" y="2442831"/>
                  <a:pt x="813367" y="2439995"/>
                  <a:pt x="820362" y="2439995"/>
                </a:cubicBezTo>
                <a:close/>
                <a:moveTo>
                  <a:pt x="1932015" y="2292925"/>
                </a:moveTo>
                <a:cubicBezTo>
                  <a:pt x="1939011" y="2292925"/>
                  <a:pt x="1945344" y="2295761"/>
                  <a:pt x="1949929" y="2300345"/>
                </a:cubicBezTo>
                <a:lnTo>
                  <a:pt x="1953424" y="2308783"/>
                </a:lnTo>
                <a:lnTo>
                  <a:pt x="1937278" y="2320856"/>
                </a:lnTo>
                <a:lnTo>
                  <a:pt x="1913692" y="2335185"/>
                </a:lnTo>
                <a:lnTo>
                  <a:pt x="1906681" y="2318258"/>
                </a:lnTo>
                <a:cubicBezTo>
                  <a:pt x="1906681" y="2304267"/>
                  <a:pt x="1918023" y="2292925"/>
                  <a:pt x="1932015" y="2292925"/>
                </a:cubicBezTo>
                <a:close/>
                <a:moveTo>
                  <a:pt x="1772991" y="2292925"/>
                </a:moveTo>
                <a:cubicBezTo>
                  <a:pt x="1786983" y="2292925"/>
                  <a:pt x="1798324" y="2304267"/>
                  <a:pt x="1798324" y="2318258"/>
                </a:cubicBezTo>
                <a:cubicBezTo>
                  <a:pt x="1798324" y="2332250"/>
                  <a:pt x="1786983" y="2343593"/>
                  <a:pt x="1772991" y="2343593"/>
                </a:cubicBezTo>
                <a:cubicBezTo>
                  <a:pt x="1758999" y="2343593"/>
                  <a:pt x="1747656" y="2332250"/>
                  <a:pt x="1747656" y="2318258"/>
                </a:cubicBezTo>
                <a:cubicBezTo>
                  <a:pt x="1747656" y="2304267"/>
                  <a:pt x="1758999" y="2292925"/>
                  <a:pt x="1772991" y="2292925"/>
                </a:cubicBezTo>
                <a:close/>
                <a:moveTo>
                  <a:pt x="1613967" y="2292925"/>
                </a:moveTo>
                <a:cubicBezTo>
                  <a:pt x="1627959" y="2292925"/>
                  <a:pt x="1639300" y="2304267"/>
                  <a:pt x="1639300" y="2318258"/>
                </a:cubicBezTo>
                <a:cubicBezTo>
                  <a:pt x="1639300" y="2332250"/>
                  <a:pt x="1627959" y="2343593"/>
                  <a:pt x="1613967" y="2343593"/>
                </a:cubicBezTo>
                <a:cubicBezTo>
                  <a:pt x="1599975" y="2343593"/>
                  <a:pt x="1588632" y="2332250"/>
                  <a:pt x="1588632" y="2318258"/>
                </a:cubicBezTo>
                <a:cubicBezTo>
                  <a:pt x="1588632" y="2304267"/>
                  <a:pt x="1599975" y="2292925"/>
                  <a:pt x="1613967" y="2292925"/>
                </a:cubicBezTo>
                <a:close/>
                <a:moveTo>
                  <a:pt x="1454943" y="2292925"/>
                </a:moveTo>
                <a:cubicBezTo>
                  <a:pt x="1468935" y="2292925"/>
                  <a:pt x="1480276" y="2304267"/>
                  <a:pt x="1480276" y="2318258"/>
                </a:cubicBezTo>
                <a:cubicBezTo>
                  <a:pt x="1480276" y="2332250"/>
                  <a:pt x="1468935" y="2343593"/>
                  <a:pt x="1454943" y="2343593"/>
                </a:cubicBezTo>
                <a:cubicBezTo>
                  <a:pt x="1440951" y="2343593"/>
                  <a:pt x="1429608" y="2332250"/>
                  <a:pt x="1429608" y="2318258"/>
                </a:cubicBezTo>
                <a:cubicBezTo>
                  <a:pt x="1429608" y="2304267"/>
                  <a:pt x="1440951" y="2292925"/>
                  <a:pt x="1454943" y="2292925"/>
                </a:cubicBezTo>
                <a:close/>
                <a:moveTo>
                  <a:pt x="1296014" y="2292925"/>
                </a:moveTo>
                <a:cubicBezTo>
                  <a:pt x="1310006" y="2292925"/>
                  <a:pt x="1321347" y="2304267"/>
                  <a:pt x="1321347" y="2318258"/>
                </a:cubicBezTo>
                <a:cubicBezTo>
                  <a:pt x="1321347" y="2332250"/>
                  <a:pt x="1310006" y="2343593"/>
                  <a:pt x="1296014" y="2343593"/>
                </a:cubicBezTo>
                <a:cubicBezTo>
                  <a:pt x="1282022" y="2343593"/>
                  <a:pt x="1270679" y="2332250"/>
                  <a:pt x="1270679" y="2318258"/>
                </a:cubicBezTo>
                <a:cubicBezTo>
                  <a:pt x="1270679" y="2304267"/>
                  <a:pt x="1282022" y="2292925"/>
                  <a:pt x="1296014" y="2292925"/>
                </a:cubicBezTo>
                <a:close/>
                <a:moveTo>
                  <a:pt x="1138413" y="2292925"/>
                </a:moveTo>
                <a:cubicBezTo>
                  <a:pt x="1152405" y="2292925"/>
                  <a:pt x="1163746" y="2304267"/>
                  <a:pt x="1163746" y="2318258"/>
                </a:cubicBezTo>
                <a:cubicBezTo>
                  <a:pt x="1163746" y="2332250"/>
                  <a:pt x="1152405" y="2343593"/>
                  <a:pt x="1138413" y="2343593"/>
                </a:cubicBezTo>
                <a:cubicBezTo>
                  <a:pt x="1124421" y="2343593"/>
                  <a:pt x="1113078" y="2332250"/>
                  <a:pt x="1113078" y="2318258"/>
                </a:cubicBezTo>
                <a:cubicBezTo>
                  <a:pt x="1113078" y="2304267"/>
                  <a:pt x="1124421" y="2292925"/>
                  <a:pt x="1138413" y="2292925"/>
                </a:cubicBezTo>
                <a:close/>
                <a:moveTo>
                  <a:pt x="979386" y="2292925"/>
                </a:moveTo>
                <a:cubicBezTo>
                  <a:pt x="993378" y="2292925"/>
                  <a:pt x="1004720" y="2304267"/>
                  <a:pt x="1004720" y="2318258"/>
                </a:cubicBezTo>
                <a:cubicBezTo>
                  <a:pt x="1004720" y="2332250"/>
                  <a:pt x="993378" y="2343593"/>
                  <a:pt x="979386" y="2343593"/>
                </a:cubicBezTo>
                <a:cubicBezTo>
                  <a:pt x="965395" y="2343593"/>
                  <a:pt x="954052" y="2332250"/>
                  <a:pt x="954052" y="2318258"/>
                </a:cubicBezTo>
                <a:cubicBezTo>
                  <a:pt x="954052" y="2304267"/>
                  <a:pt x="965395" y="2292925"/>
                  <a:pt x="979386" y="2292925"/>
                </a:cubicBezTo>
                <a:close/>
                <a:moveTo>
                  <a:pt x="820362" y="2292925"/>
                </a:moveTo>
                <a:cubicBezTo>
                  <a:pt x="834354" y="2292925"/>
                  <a:pt x="845696" y="2304267"/>
                  <a:pt x="845696" y="2318258"/>
                </a:cubicBezTo>
                <a:cubicBezTo>
                  <a:pt x="845696" y="2332250"/>
                  <a:pt x="834354" y="2343593"/>
                  <a:pt x="820362" y="2343593"/>
                </a:cubicBezTo>
                <a:cubicBezTo>
                  <a:pt x="806371" y="2343593"/>
                  <a:pt x="795028" y="2332250"/>
                  <a:pt x="795028" y="2318258"/>
                </a:cubicBezTo>
                <a:cubicBezTo>
                  <a:pt x="795028" y="2304267"/>
                  <a:pt x="806371" y="2292925"/>
                  <a:pt x="820362" y="2292925"/>
                </a:cubicBezTo>
                <a:close/>
                <a:moveTo>
                  <a:pt x="661338" y="2292925"/>
                </a:moveTo>
                <a:cubicBezTo>
                  <a:pt x="675330" y="2292925"/>
                  <a:pt x="686672" y="2304267"/>
                  <a:pt x="686672" y="2318258"/>
                </a:cubicBezTo>
                <a:cubicBezTo>
                  <a:pt x="686672" y="2332250"/>
                  <a:pt x="675330" y="2343593"/>
                  <a:pt x="661338" y="2343593"/>
                </a:cubicBezTo>
                <a:cubicBezTo>
                  <a:pt x="647347" y="2343593"/>
                  <a:pt x="636004" y="2332250"/>
                  <a:pt x="636004" y="2318258"/>
                </a:cubicBezTo>
                <a:cubicBezTo>
                  <a:pt x="636004" y="2304267"/>
                  <a:pt x="647347" y="2292925"/>
                  <a:pt x="661338" y="2292925"/>
                </a:cubicBezTo>
                <a:close/>
                <a:moveTo>
                  <a:pt x="502312" y="2292925"/>
                </a:moveTo>
                <a:cubicBezTo>
                  <a:pt x="516304" y="2292925"/>
                  <a:pt x="527647" y="2304267"/>
                  <a:pt x="527647" y="2318258"/>
                </a:cubicBezTo>
                <a:lnTo>
                  <a:pt x="524542" y="2325754"/>
                </a:lnTo>
                <a:lnTo>
                  <a:pt x="516480" y="2320856"/>
                </a:lnTo>
                <a:lnTo>
                  <a:pt x="487393" y="2299105"/>
                </a:lnTo>
                <a:close/>
                <a:moveTo>
                  <a:pt x="2091040" y="2145761"/>
                </a:moveTo>
                <a:cubicBezTo>
                  <a:pt x="2105031" y="2145761"/>
                  <a:pt x="2116374" y="2157104"/>
                  <a:pt x="2116374" y="2171096"/>
                </a:cubicBezTo>
                <a:lnTo>
                  <a:pt x="2114552" y="2175495"/>
                </a:lnTo>
                <a:lnTo>
                  <a:pt x="2091918" y="2196065"/>
                </a:lnTo>
                <a:lnTo>
                  <a:pt x="2091040" y="2196429"/>
                </a:lnTo>
                <a:cubicBezTo>
                  <a:pt x="2077049" y="2196429"/>
                  <a:pt x="2065706" y="2185087"/>
                  <a:pt x="2065706" y="2171096"/>
                </a:cubicBezTo>
                <a:cubicBezTo>
                  <a:pt x="2065706" y="2157104"/>
                  <a:pt x="2077049" y="2145761"/>
                  <a:pt x="2091040" y="2145761"/>
                </a:cubicBezTo>
                <a:close/>
                <a:moveTo>
                  <a:pt x="1932015" y="2145761"/>
                </a:moveTo>
                <a:cubicBezTo>
                  <a:pt x="1946006" y="2145761"/>
                  <a:pt x="1957349" y="2157104"/>
                  <a:pt x="1957349" y="2171096"/>
                </a:cubicBezTo>
                <a:cubicBezTo>
                  <a:pt x="1957349" y="2185087"/>
                  <a:pt x="1946006" y="2196429"/>
                  <a:pt x="1932015" y="2196429"/>
                </a:cubicBezTo>
                <a:cubicBezTo>
                  <a:pt x="1918023" y="2196429"/>
                  <a:pt x="1906681" y="2185087"/>
                  <a:pt x="1906681" y="2171096"/>
                </a:cubicBezTo>
                <a:cubicBezTo>
                  <a:pt x="1906681" y="2157104"/>
                  <a:pt x="1918023" y="2145761"/>
                  <a:pt x="1932015" y="2145761"/>
                </a:cubicBezTo>
                <a:close/>
                <a:moveTo>
                  <a:pt x="1772991" y="2145761"/>
                </a:moveTo>
                <a:cubicBezTo>
                  <a:pt x="1786983" y="2145761"/>
                  <a:pt x="1798324" y="2157104"/>
                  <a:pt x="1798324" y="2171096"/>
                </a:cubicBezTo>
                <a:cubicBezTo>
                  <a:pt x="1798324" y="2185087"/>
                  <a:pt x="1786983" y="2196429"/>
                  <a:pt x="1772991" y="2196429"/>
                </a:cubicBezTo>
                <a:cubicBezTo>
                  <a:pt x="1758999" y="2196429"/>
                  <a:pt x="1747656" y="2185087"/>
                  <a:pt x="1747656" y="2171096"/>
                </a:cubicBezTo>
                <a:cubicBezTo>
                  <a:pt x="1747656" y="2157104"/>
                  <a:pt x="1758999" y="2145761"/>
                  <a:pt x="1772991" y="2145761"/>
                </a:cubicBezTo>
                <a:close/>
                <a:moveTo>
                  <a:pt x="1613967" y="2145761"/>
                </a:moveTo>
                <a:cubicBezTo>
                  <a:pt x="1627959" y="2145761"/>
                  <a:pt x="1639300" y="2157104"/>
                  <a:pt x="1639300" y="2171096"/>
                </a:cubicBezTo>
                <a:cubicBezTo>
                  <a:pt x="1639300" y="2185087"/>
                  <a:pt x="1627959" y="2196429"/>
                  <a:pt x="1613967" y="2196429"/>
                </a:cubicBezTo>
                <a:cubicBezTo>
                  <a:pt x="1599975" y="2196429"/>
                  <a:pt x="1588632" y="2185087"/>
                  <a:pt x="1588632" y="2171096"/>
                </a:cubicBezTo>
                <a:cubicBezTo>
                  <a:pt x="1588632" y="2157104"/>
                  <a:pt x="1599975" y="2145761"/>
                  <a:pt x="1613967" y="2145761"/>
                </a:cubicBezTo>
                <a:close/>
                <a:moveTo>
                  <a:pt x="1454943" y="2145761"/>
                </a:moveTo>
                <a:cubicBezTo>
                  <a:pt x="1468935" y="2145761"/>
                  <a:pt x="1480276" y="2157104"/>
                  <a:pt x="1480276" y="2171096"/>
                </a:cubicBezTo>
                <a:cubicBezTo>
                  <a:pt x="1480276" y="2185087"/>
                  <a:pt x="1468935" y="2196429"/>
                  <a:pt x="1454943" y="2196429"/>
                </a:cubicBezTo>
                <a:cubicBezTo>
                  <a:pt x="1440951" y="2196429"/>
                  <a:pt x="1429608" y="2185087"/>
                  <a:pt x="1429608" y="2171096"/>
                </a:cubicBezTo>
                <a:cubicBezTo>
                  <a:pt x="1429608" y="2157104"/>
                  <a:pt x="1440951" y="2145761"/>
                  <a:pt x="1454943" y="2145761"/>
                </a:cubicBezTo>
                <a:close/>
                <a:moveTo>
                  <a:pt x="1296014" y="2145761"/>
                </a:moveTo>
                <a:cubicBezTo>
                  <a:pt x="1310006" y="2145761"/>
                  <a:pt x="1321347" y="2157104"/>
                  <a:pt x="1321347" y="2171096"/>
                </a:cubicBezTo>
                <a:cubicBezTo>
                  <a:pt x="1321347" y="2185087"/>
                  <a:pt x="1310006" y="2196429"/>
                  <a:pt x="1296014" y="2196429"/>
                </a:cubicBezTo>
                <a:cubicBezTo>
                  <a:pt x="1282022" y="2196429"/>
                  <a:pt x="1270679" y="2185087"/>
                  <a:pt x="1270679" y="2171096"/>
                </a:cubicBezTo>
                <a:cubicBezTo>
                  <a:pt x="1270679" y="2157104"/>
                  <a:pt x="1282022" y="2145761"/>
                  <a:pt x="1296014" y="2145761"/>
                </a:cubicBezTo>
                <a:close/>
                <a:moveTo>
                  <a:pt x="1138413" y="2145761"/>
                </a:moveTo>
                <a:cubicBezTo>
                  <a:pt x="1152405" y="2145761"/>
                  <a:pt x="1163746" y="2157104"/>
                  <a:pt x="1163746" y="2171096"/>
                </a:cubicBezTo>
                <a:cubicBezTo>
                  <a:pt x="1163746" y="2185087"/>
                  <a:pt x="1152405" y="2196429"/>
                  <a:pt x="1138413" y="2196429"/>
                </a:cubicBezTo>
                <a:cubicBezTo>
                  <a:pt x="1124421" y="2196429"/>
                  <a:pt x="1113078" y="2185087"/>
                  <a:pt x="1113078" y="2171096"/>
                </a:cubicBezTo>
                <a:cubicBezTo>
                  <a:pt x="1113078" y="2157104"/>
                  <a:pt x="1124421" y="2145761"/>
                  <a:pt x="1138413" y="2145761"/>
                </a:cubicBezTo>
                <a:close/>
                <a:moveTo>
                  <a:pt x="979386" y="2145761"/>
                </a:moveTo>
                <a:cubicBezTo>
                  <a:pt x="993378" y="2145761"/>
                  <a:pt x="1004720" y="2157104"/>
                  <a:pt x="1004720" y="2171096"/>
                </a:cubicBezTo>
                <a:cubicBezTo>
                  <a:pt x="1004720" y="2185087"/>
                  <a:pt x="993378" y="2196429"/>
                  <a:pt x="979386" y="2196429"/>
                </a:cubicBezTo>
                <a:cubicBezTo>
                  <a:pt x="965395" y="2196429"/>
                  <a:pt x="954052" y="2185087"/>
                  <a:pt x="954052" y="2171096"/>
                </a:cubicBezTo>
                <a:cubicBezTo>
                  <a:pt x="954052" y="2157104"/>
                  <a:pt x="965395" y="2145761"/>
                  <a:pt x="979386" y="2145761"/>
                </a:cubicBezTo>
                <a:close/>
                <a:moveTo>
                  <a:pt x="820362" y="2145761"/>
                </a:moveTo>
                <a:cubicBezTo>
                  <a:pt x="834354" y="2145761"/>
                  <a:pt x="845696" y="2157104"/>
                  <a:pt x="845696" y="2171096"/>
                </a:cubicBezTo>
                <a:cubicBezTo>
                  <a:pt x="845696" y="2185087"/>
                  <a:pt x="834354" y="2196429"/>
                  <a:pt x="820362" y="2196429"/>
                </a:cubicBezTo>
                <a:cubicBezTo>
                  <a:pt x="806371" y="2196429"/>
                  <a:pt x="795028" y="2185087"/>
                  <a:pt x="795028" y="2171096"/>
                </a:cubicBezTo>
                <a:cubicBezTo>
                  <a:pt x="795028" y="2157104"/>
                  <a:pt x="806371" y="2145761"/>
                  <a:pt x="820362" y="2145761"/>
                </a:cubicBezTo>
                <a:close/>
                <a:moveTo>
                  <a:pt x="661338" y="2145761"/>
                </a:moveTo>
                <a:cubicBezTo>
                  <a:pt x="675330" y="2145761"/>
                  <a:pt x="686672" y="2157104"/>
                  <a:pt x="686672" y="2171096"/>
                </a:cubicBezTo>
                <a:cubicBezTo>
                  <a:pt x="686672" y="2185087"/>
                  <a:pt x="675330" y="2196429"/>
                  <a:pt x="661338" y="2196429"/>
                </a:cubicBezTo>
                <a:cubicBezTo>
                  <a:pt x="647347" y="2196429"/>
                  <a:pt x="636004" y="2185087"/>
                  <a:pt x="636004" y="2171096"/>
                </a:cubicBezTo>
                <a:cubicBezTo>
                  <a:pt x="636004" y="2157104"/>
                  <a:pt x="647347" y="2145761"/>
                  <a:pt x="661338" y="2145761"/>
                </a:cubicBezTo>
                <a:close/>
                <a:moveTo>
                  <a:pt x="502312" y="2145761"/>
                </a:moveTo>
                <a:cubicBezTo>
                  <a:pt x="516304" y="2145761"/>
                  <a:pt x="527647" y="2157104"/>
                  <a:pt x="527647" y="2171096"/>
                </a:cubicBezTo>
                <a:cubicBezTo>
                  <a:pt x="527647" y="2185087"/>
                  <a:pt x="516304" y="2196429"/>
                  <a:pt x="502312" y="2196429"/>
                </a:cubicBezTo>
                <a:cubicBezTo>
                  <a:pt x="488321" y="2196429"/>
                  <a:pt x="476979" y="2185087"/>
                  <a:pt x="476979" y="2171096"/>
                </a:cubicBezTo>
                <a:cubicBezTo>
                  <a:pt x="476979" y="2157104"/>
                  <a:pt x="488321" y="2145761"/>
                  <a:pt x="502312" y="2145761"/>
                </a:cubicBezTo>
                <a:close/>
                <a:moveTo>
                  <a:pt x="343288" y="2145761"/>
                </a:moveTo>
                <a:cubicBezTo>
                  <a:pt x="357280" y="2145761"/>
                  <a:pt x="368623" y="2157104"/>
                  <a:pt x="368623" y="2171096"/>
                </a:cubicBezTo>
                <a:cubicBezTo>
                  <a:pt x="368623" y="2178092"/>
                  <a:pt x="365788" y="2184425"/>
                  <a:pt x="361203" y="2189009"/>
                </a:cubicBezTo>
                <a:lnTo>
                  <a:pt x="356307" y="2191037"/>
                </a:lnTo>
                <a:lnTo>
                  <a:pt x="328436" y="2165706"/>
                </a:lnTo>
                <a:lnTo>
                  <a:pt x="322770" y="2159472"/>
                </a:lnTo>
                <a:lnTo>
                  <a:pt x="325375" y="2153182"/>
                </a:lnTo>
                <a:cubicBezTo>
                  <a:pt x="329960" y="2148597"/>
                  <a:pt x="336293" y="2145761"/>
                  <a:pt x="343288" y="2145761"/>
                </a:cubicBezTo>
                <a:close/>
                <a:moveTo>
                  <a:pt x="191101" y="2001486"/>
                </a:moveTo>
                <a:lnTo>
                  <a:pt x="202273" y="2006114"/>
                </a:lnTo>
                <a:cubicBezTo>
                  <a:pt x="206858" y="2010698"/>
                  <a:pt x="209693" y="2017032"/>
                  <a:pt x="209693" y="2024028"/>
                </a:cubicBezTo>
                <a:lnTo>
                  <a:pt x="209075" y="2025522"/>
                </a:lnTo>
                <a:close/>
                <a:moveTo>
                  <a:pt x="2250065" y="1998693"/>
                </a:moveTo>
                <a:lnTo>
                  <a:pt x="2261274" y="2003336"/>
                </a:lnTo>
                <a:lnTo>
                  <a:pt x="2232345" y="2042022"/>
                </a:lnTo>
                <a:lnTo>
                  <a:pt x="2232150" y="2041941"/>
                </a:lnTo>
                <a:cubicBezTo>
                  <a:pt x="2227566" y="2037357"/>
                  <a:pt x="2224730" y="2031024"/>
                  <a:pt x="2224730" y="2024028"/>
                </a:cubicBezTo>
                <a:cubicBezTo>
                  <a:pt x="2224730" y="2010036"/>
                  <a:pt x="2236073" y="1998693"/>
                  <a:pt x="2250065" y="1998693"/>
                </a:cubicBezTo>
                <a:close/>
                <a:moveTo>
                  <a:pt x="2091040" y="1998693"/>
                </a:moveTo>
                <a:cubicBezTo>
                  <a:pt x="2105031" y="1998693"/>
                  <a:pt x="2116374" y="2010036"/>
                  <a:pt x="2116374" y="2024028"/>
                </a:cubicBezTo>
                <a:cubicBezTo>
                  <a:pt x="2116374" y="2038019"/>
                  <a:pt x="2105031" y="2049361"/>
                  <a:pt x="2091040" y="2049361"/>
                </a:cubicBezTo>
                <a:cubicBezTo>
                  <a:pt x="2077049" y="2049361"/>
                  <a:pt x="2065706" y="2038019"/>
                  <a:pt x="2065706" y="2024028"/>
                </a:cubicBezTo>
                <a:cubicBezTo>
                  <a:pt x="2065706" y="2010036"/>
                  <a:pt x="2077049" y="1998693"/>
                  <a:pt x="2091040" y="1998693"/>
                </a:cubicBezTo>
                <a:close/>
                <a:moveTo>
                  <a:pt x="1932015" y="1998693"/>
                </a:moveTo>
                <a:cubicBezTo>
                  <a:pt x="1946006" y="1998693"/>
                  <a:pt x="1957349" y="2010036"/>
                  <a:pt x="1957349" y="2024028"/>
                </a:cubicBezTo>
                <a:cubicBezTo>
                  <a:pt x="1957349" y="2038019"/>
                  <a:pt x="1946006" y="2049361"/>
                  <a:pt x="1932015" y="2049361"/>
                </a:cubicBezTo>
                <a:cubicBezTo>
                  <a:pt x="1918023" y="2049361"/>
                  <a:pt x="1906681" y="2038019"/>
                  <a:pt x="1906681" y="2024028"/>
                </a:cubicBezTo>
                <a:cubicBezTo>
                  <a:pt x="1906681" y="2010036"/>
                  <a:pt x="1918023" y="1998693"/>
                  <a:pt x="1932015" y="1998693"/>
                </a:cubicBezTo>
                <a:close/>
                <a:moveTo>
                  <a:pt x="1772991" y="1998693"/>
                </a:moveTo>
                <a:cubicBezTo>
                  <a:pt x="1786983" y="1998693"/>
                  <a:pt x="1798324" y="2010036"/>
                  <a:pt x="1798324" y="2024028"/>
                </a:cubicBezTo>
                <a:cubicBezTo>
                  <a:pt x="1798324" y="2038019"/>
                  <a:pt x="1786983" y="2049361"/>
                  <a:pt x="1772991" y="2049361"/>
                </a:cubicBezTo>
                <a:cubicBezTo>
                  <a:pt x="1758999" y="2049361"/>
                  <a:pt x="1747656" y="2038019"/>
                  <a:pt x="1747656" y="2024028"/>
                </a:cubicBezTo>
                <a:cubicBezTo>
                  <a:pt x="1747656" y="2010036"/>
                  <a:pt x="1758999" y="1998693"/>
                  <a:pt x="1772991" y="1998693"/>
                </a:cubicBezTo>
                <a:close/>
                <a:moveTo>
                  <a:pt x="1613967" y="1998693"/>
                </a:moveTo>
                <a:cubicBezTo>
                  <a:pt x="1627959" y="1998693"/>
                  <a:pt x="1639300" y="2010036"/>
                  <a:pt x="1639300" y="2024028"/>
                </a:cubicBezTo>
                <a:cubicBezTo>
                  <a:pt x="1639300" y="2038019"/>
                  <a:pt x="1627959" y="2049361"/>
                  <a:pt x="1613967" y="2049361"/>
                </a:cubicBezTo>
                <a:cubicBezTo>
                  <a:pt x="1599975" y="2049361"/>
                  <a:pt x="1588632" y="2038019"/>
                  <a:pt x="1588632" y="2024028"/>
                </a:cubicBezTo>
                <a:cubicBezTo>
                  <a:pt x="1588632" y="2010036"/>
                  <a:pt x="1599975" y="1998693"/>
                  <a:pt x="1613967" y="1998693"/>
                </a:cubicBezTo>
                <a:close/>
                <a:moveTo>
                  <a:pt x="1454943" y="1998693"/>
                </a:moveTo>
                <a:cubicBezTo>
                  <a:pt x="1468935" y="1998693"/>
                  <a:pt x="1480276" y="2010036"/>
                  <a:pt x="1480276" y="2024028"/>
                </a:cubicBezTo>
                <a:cubicBezTo>
                  <a:pt x="1480276" y="2038019"/>
                  <a:pt x="1468935" y="2049361"/>
                  <a:pt x="1454943" y="2049361"/>
                </a:cubicBezTo>
                <a:cubicBezTo>
                  <a:pt x="1440951" y="2049361"/>
                  <a:pt x="1429608" y="2038019"/>
                  <a:pt x="1429608" y="2024028"/>
                </a:cubicBezTo>
                <a:cubicBezTo>
                  <a:pt x="1429608" y="2010036"/>
                  <a:pt x="1440951" y="1998693"/>
                  <a:pt x="1454943" y="1998693"/>
                </a:cubicBezTo>
                <a:close/>
                <a:moveTo>
                  <a:pt x="1296014" y="1998693"/>
                </a:moveTo>
                <a:cubicBezTo>
                  <a:pt x="1310006" y="1998693"/>
                  <a:pt x="1321347" y="2010036"/>
                  <a:pt x="1321347" y="2024028"/>
                </a:cubicBezTo>
                <a:cubicBezTo>
                  <a:pt x="1321347" y="2038019"/>
                  <a:pt x="1310006" y="2049361"/>
                  <a:pt x="1296014" y="2049361"/>
                </a:cubicBezTo>
                <a:cubicBezTo>
                  <a:pt x="1282022" y="2049361"/>
                  <a:pt x="1270679" y="2038019"/>
                  <a:pt x="1270679" y="2024028"/>
                </a:cubicBezTo>
                <a:cubicBezTo>
                  <a:pt x="1270679" y="2010036"/>
                  <a:pt x="1282022" y="1998693"/>
                  <a:pt x="1296014" y="1998693"/>
                </a:cubicBezTo>
                <a:close/>
                <a:moveTo>
                  <a:pt x="1138413" y="1998693"/>
                </a:moveTo>
                <a:cubicBezTo>
                  <a:pt x="1152405" y="1998693"/>
                  <a:pt x="1163746" y="2010036"/>
                  <a:pt x="1163746" y="2024028"/>
                </a:cubicBezTo>
                <a:cubicBezTo>
                  <a:pt x="1163746" y="2038019"/>
                  <a:pt x="1152405" y="2049361"/>
                  <a:pt x="1138413" y="2049361"/>
                </a:cubicBezTo>
                <a:cubicBezTo>
                  <a:pt x="1124421" y="2049361"/>
                  <a:pt x="1113078" y="2038019"/>
                  <a:pt x="1113078" y="2024028"/>
                </a:cubicBezTo>
                <a:cubicBezTo>
                  <a:pt x="1113078" y="2010036"/>
                  <a:pt x="1124421" y="1998693"/>
                  <a:pt x="1138413" y="1998693"/>
                </a:cubicBezTo>
                <a:close/>
                <a:moveTo>
                  <a:pt x="979386" y="1998693"/>
                </a:moveTo>
                <a:cubicBezTo>
                  <a:pt x="993378" y="1998693"/>
                  <a:pt x="1004720" y="2010036"/>
                  <a:pt x="1004720" y="2024028"/>
                </a:cubicBezTo>
                <a:cubicBezTo>
                  <a:pt x="1004720" y="2038019"/>
                  <a:pt x="993378" y="2049361"/>
                  <a:pt x="979386" y="2049361"/>
                </a:cubicBezTo>
                <a:cubicBezTo>
                  <a:pt x="965395" y="2049361"/>
                  <a:pt x="954052" y="2038019"/>
                  <a:pt x="954052" y="2024028"/>
                </a:cubicBezTo>
                <a:cubicBezTo>
                  <a:pt x="954052" y="2010036"/>
                  <a:pt x="965395" y="1998693"/>
                  <a:pt x="979386" y="1998693"/>
                </a:cubicBezTo>
                <a:close/>
                <a:moveTo>
                  <a:pt x="820362" y="1998693"/>
                </a:moveTo>
                <a:cubicBezTo>
                  <a:pt x="834354" y="1998693"/>
                  <a:pt x="845696" y="2010036"/>
                  <a:pt x="845696" y="2024028"/>
                </a:cubicBezTo>
                <a:cubicBezTo>
                  <a:pt x="845696" y="2038019"/>
                  <a:pt x="834354" y="2049361"/>
                  <a:pt x="820362" y="2049361"/>
                </a:cubicBezTo>
                <a:cubicBezTo>
                  <a:pt x="806371" y="2049361"/>
                  <a:pt x="795028" y="2038019"/>
                  <a:pt x="795028" y="2024028"/>
                </a:cubicBezTo>
                <a:cubicBezTo>
                  <a:pt x="795028" y="2010036"/>
                  <a:pt x="806371" y="1998693"/>
                  <a:pt x="820362" y="1998693"/>
                </a:cubicBezTo>
                <a:close/>
                <a:moveTo>
                  <a:pt x="661338" y="1998693"/>
                </a:moveTo>
                <a:cubicBezTo>
                  <a:pt x="675330" y="1998693"/>
                  <a:pt x="686672" y="2010036"/>
                  <a:pt x="686672" y="2024028"/>
                </a:cubicBezTo>
                <a:cubicBezTo>
                  <a:pt x="686672" y="2038019"/>
                  <a:pt x="675330" y="2049361"/>
                  <a:pt x="661338" y="2049361"/>
                </a:cubicBezTo>
                <a:cubicBezTo>
                  <a:pt x="647347" y="2049361"/>
                  <a:pt x="636004" y="2038019"/>
                  <a:pt x="636004" y="2024028"/>
                </a:cubicBezTo>
                <a:cubicBezTo>
                  <a:pt x="636004" y="2010036"/>
                  <a:pt x="647347" y="1998693"/>
                  <a:pt x="661338" y="1998693"/>
                </a:cubicBezTo>
                <a:close/>
                <a:moveTo>
                  <a:pt x="502312" y="1998693"/>
                </a:moveTo>
                <a:cubicBezTo>
                  <a:pt x="516304" y="1998693"/>
                  <a:pt x="527647" y="2010036"/>
                  <a:pt x="527647" y="2024028"/>
                </a:cubicBezTo>
                <a:cubicBezTo>
                  <a:pt x="527647" y="2038019"/>
                  <a:pt x="516304" y="2049361"/>
                  <a:pt x="502312" y="2049361"/>
                </a:cubicBezTo>
                <a:cubicBezTo>
                  <a:pt x="488321" y="2049361"/>
                  <a:pt x="476979" y="2038019"/>
                  <a:pt x="476979" y="2024028"/>
                </a:cubicBezTo>
                <a:cubicBezTo>
                  <a:pt x="476979" y="2010036"/>
                  <a:pt x="488321" y="1998693"/>
                  <a:pt x="502312" y="1998693"/>
                </a:cubicBezTo>
                <a:close/>
                <a:moveTo>
                  <a:pt x="343288" y="1998693"/>
                </a:moveTo>
                <a:cubicBezTo>
                  <a:pt x="357280" y="1998693"/>
                  <a:pt x="368623" y="2010036"/>
                  <a:pt x="368623" y="2024028"/>
                </a:cubicBezTo>
                <a:cubicBezTo>
                  <a:pt x="368623" y="2038019"/>
                  <a:pt x="357280" y="2049361"/>
                  <a:pt x="343288" y="2049361"/>
                </a:cubicBezTo>
                <a:cubicBezTo>
                  <a:pt x="329297" y="2049361"/>
                  <a:pt x="317955" y="2038019"/>
                  <a:pt x="317955" y="2024028"/>
                </a:cubicBezTo>
                <a:cubicBezTo>
                  <a:pt x="317955" y="2010036"/>
                  <a:pt x="329297" y="1998693"/>
                  <a:pt x="343288" y="1998693"/>
                </a:cubicBezTo>
                <a:close/>
                <a:moveTo>
                  <a:pt x="2250065" y="1851623"/>
                </a:moveTo>
                <a:cubicBezTo>
                  <a:pt x="2264057" y="1851623"/>
                  <a:pt x="2275398" y="1862966"/>
                  <a:pt x="2275398" y="1876958"/>
                </a:cubicBezTo>
                <a:cubicBezTo>
                  <a:pt x="2275398" y="1890949"/>
                  <a:pt x="2264057" y="1902291"/>
                  <a:pt x="2250065" y="1902291"/>
                </a:cubicBezTo>
                <a:cubicBezTo>
                  <a:pt x="2236073" y="1902291"/>
                  <a:pt x="2224730" y="1890949"/>
                  <a:pt x="2224730" y="1876958"/>
                </a:cubicBezTo>
                <a:cubicBezTo>
                  <a:pt x="2224730" y="1862966"/>
                  <a:pt x="2236073" y="1851623"/>
                  <a:pt x="2250065" y="1851623"/>
                </a:cubicBezTo>
                <a:close/>
                <a:moveTo>
                  <a:pt x="2091040" y="1851623"/>
                </a:moveTo>
                <a:cubicBezTo>
                  <a:pt x="2105031" y="1851623"/>
                  <a:pt x="2116374" y="1862966"/>
                  <a:pt x="2116374" y="1876958"/>
                </a:cubicBezTo>
                <a:cubicBezTo>
                  <a:pt x="2116374" y="1890949"/>
                  <a:pt x="2105031" y="1902291"/>
                  <a:pt x="2091040" y="1902291"/>
                </a:cubicBezTo>
                <a:cubicBezTo>
                  <a:pt x="2077049" y="1902291"/>
                  <a:pt x="2065706" y="1890949"/>
                  <a:pt x="2065706" y="1876958"/>
                </a:cubicBezTo>
                <a:cubicBezTo>
                  <a:pt x="2065706" y="1862966"/>
                  <a:pt x="2077049" y="1851623"/>
                  <a:pt x="2091040" y="1851623"/>
                </a:cubicBezTo>
                <a:close/>
                <a:moveTo>
                  <a:pt x="1932015" y="1851623"/>
                </a:moveTo>
                <a:cubicBezTo>
                  <a:pt x="1946006" y="1851623"/>
                  <a:pt x="1957349" y="1862966"/>
                  <a:pt x="1957349" y="1876958"/>
                </a:cubicBezTo>
                <a:cubicBezTo>
                  <a:pt x="1957349" y="1890949"/>
                  <a:pt x="1946006" y="1902291"/>
                  <a:pt x="1932015" y="1902291"/>
                </a:cubicBezTo>
                <a:cubicBezTo>
                  <a:pt x="1918023" y="1902291"/>
                  <a:pt x="1906681" y="1890949"/>
                  <a:pt x="1906681" y="1876958"/>
                </a:cubicBezTo>
                <a:cubicBezTo>
                  <a:pt x="1906681" y="1862966"/>
                  <a:pt x="1918023" y="1851623"/>
                  <a:pt x="1932015" y="1851623"/>
                </a:cubicBezTo>
                <a:close/>
                <a:moveTo>
                  <a:pt x="1772991" y="1851623"/>
                </a:moveTo>
                <a:cubicBezTo>
                  <a:pt x="1786983" y="1851623"/>
                  <a:pt x="1798324" y="1862966"/>
                  <a:pt x="1798324" y="1876958"/>
                </a:cubicBezTo>
                <a:cubicBezTo>
                  <a:pt x="1798324" y="1890949"/>
                  <a:pt x="1786983" y="1902291"/>
                  <a:pt x="1772991" y="1902291"/>
                </a:cubicBezTo>
                <a:cubicBezTo>
                  <a:pt x="1758999" y="1902291"/>
                  <a:pt x="1747656" y="1890949"/>
                  <a:pt x="1747656" y="1876958"/>
                </a:cubicBezTo>
                <a:cubicBezTo>
                  <a:pt x="1747656" y="1862966"/>
                  <a:pt x="1758999" y="1851623"/>
                  <a:pt x="1772991" y="1851623"/>
                </a:cubicBezTo>
                <a:close/>
                <a:moveTo>
                  <a:pt x="1613967" y="1851623"/>
                </a:moveTo>
                <a:cubicBezTo>
                  <a:pt x="1627959" y="1851623"/>
                  <a:pt x="1639300" y="1862966"/>
                  <a:pt x="1639300" y="1876958"/>
                </a:cubicBezTo>
                <a:cubicBezTo>
                  <a:pt x="1639300" y="1890949"/>
                  <a:pt x="1627959" y="1902291"/>
                  <a:pt x="1613967" y="1902291"/>
                </a:cubicBezTo>
                <a:cubicBezTo>
                  <a:pt x="1599975" y="1902291"/>
                  <a:pt x="1588632" y="1890949"/>
                  <a:pt x="1588632" y="1876958"/>
                </a:cubicBezTo>
                <a:cubicBezTo>
                  <a:pt x="1588632" y="1862966"/>
                  <a:pt x="1599975" y="1851623"/>
                  <a:pt x="1613967" y="1851623"/>
                </a:cubicBezTo>
                <a:close/>
                <a:moveTo>
                  <a:pt x="1454943" y="1851623"/>
                </a:moveTo>
                <a:cubicBezTo>
                  <a:pt x="1468935" y="1851623"/>
                  <a:pt x="1480276" y="1862966"/>
                  <a:pt x="1480276" y="1876958"/>
                </a:cubicBezTo>
                <a:cubicBezTo>
                  <a:pt x="1480276" y="1890949"/>
                  <a:pt x="1468935" y="1902291"/>
                  <a:pt x="1454943" y="1902291"/>
                </a:cubicBezTo>
                <a:cubicBezTo>
                  <a:pt x="1440951" y="1902291"/>
                  <a:pt x="1429608" y="1890949"/>
                  <a:pt x="1429608" y="1876958"/>
                </a:cubicBezTo>
                <a:cubicBezTo>
                  <a:pt x="1429608" y="1862966"/>
                  <a:pt x="1440951" y="1851623"/>
                  <a:pt x="1454943" y="1851623"/>
                </a:cubicBezTo>
                <a:close/>
                <a:moveTo>
                  <a:pt x="1296014" y="1851623"/>
                </a:moveTo>
                <a:cubicBezTo>
                  <a:pt x="1310006" y="1851623"/>
                  <a:pt x="1321347" y="1862966"/>
                  <a:pt x="1321347" y="1876958"/>
                </a:cubicBezTo>
                <a:cubicBezTo>
                  <a:pt x="1321347" y="1890949"/>
                  <a:pt x="1310006" y="1902291"/>
                  <a:pt x="1296014" y="1902291"/>
                </a:cubicBezTo>
                <a:cubicBezTo>
                  <a:pt x="1282022" y="1902291"/>
                  <a:pt x="1270679" y="1890949"/>
                  <a:pt x="1270679" y="1876958"/>
                </a:cubicBezTo>
                <a:cubicBezTo>
                  <a:pt x="1270679" y="1862966"/>
                  <a:pt x="1282022" y="1851623"/>
                  <a:pt x="1296014" y="1851623"/>
                </a:cubicBezTo>
                <a:close/>
                <a:moveTo>
                  <a:pt x="1138413" y="1851623"/>
                </a:moveTo>
                <a:cubicBezTo>
                  <a:pt x="1152405" y="1851623"/>
                  <a:pt x="1163746" y="1862966"/>
                  <a:pt x="1163746" y="1876958"/>
                </a:cubicBezTo>
                <a:cubicBezTo>
                  <a:pt x="1163746" y="1890949"/>
                  <a:pt x="1152405" y="1902291"/>
                  <a:pt x="1138413" y="1902291"/>
                </a:cubicBezTo>
                <a:cubicBezTo>
                  <a:pt x="1124421" y="1902291"/>
                  <a:pt x="1113078" y="1890949"/>
                  <a:pt x="1113078" y="1876958"/>
                </a:cubicBezTo>
                <a:cubicBezTo>
                  <a:pt x="1113078" y="1862966"/>
                  <a:pt x="1124421" y="1851623"/>
                  <a:pt x="1138413" y="1851623"/>
                </a:cubicBezTo>
                <a:close/>
                <a:moveTo>
                  <a:pt x="979386" y="1851623"/>
                </a:moveTo>
                <a:cubicBezTo>
                  <a:pt x="993378" y="1851623"/>
                  <a:pt x="1004720" y="1862966"/>
                  <a:pt x="1004720" y="1876958"/>
                </a:cubicBezTo>
                <a:cubicBezTo>
                  <a:pt x="1004720" y="1890949"/>
                  <a:pt x="993378" y="1902291"/>
                  <a:pt x="979386" y="1902291"/>
                </a:cubicBezTo>
                <a:cubicBezTo>
                  <a:pt x="965395" y="1902291"/>
                  <a:pt x="954052" y="1890949"/>
                  <a:pt x="954052" y="1876958"/>
                </a:cubicBezTo>
                <a:cubicBezTo>
                  <a:pt x="954052" y="1862966"/>
                  <a:pt x="965395" y="1851623"/>
                  <a:pt x="979386" y="1851623"/>
                </a:cubicBezTo>
                <a:close/>
                <a:moveTo>
                  <a:pt x="820362" y="1851623"/>
                </a:moveTo>
                <a:cubicBezTo>
                  <a:pt x="834354" y="1851623"/>
                  <a:pt x="845696" y="1862966"/>
                  <a:pt x="845696" y="1876958"/>
                </a:cubicBezTo>
                <a:cubicBezTo>
                  <a:pt x="845696" y="1890949"/>
                  <a:pt x="834354" y="1902291"/>
                  <a:pt x="820362" y="1902291"/>
                </a:cubicBezTo>
                <a:cubicBezTo>
                  <a:pt x="806371" y="1902291"/>
                  <a:pt x="795028" y="1890949"/>
                  <a:pt x="795028" y="1876958"/>
                </a:cubicBezTo>
                <a:cubicBezTo>
                  <a:pt x="795028" y="1862966"/>
                  <a:pt x="806371" y="1851623"/>
                  <a:pt x="820362" y="1851623"/>
                </a:cubicBezTo>
                <a:close/>
                <a:moveTo>
                  <a:pt x="661338" y="1851623"/>
                </a:moveTo>
                <a:cubicBezTo>
                  <a:pt x="675330" y="1851623"/>
                  <a:pt x="686672" y="1862966"/>
                  <a:pt x="686672" y="1876958"/>
                </a:cubicBezTo>
                <a:cubicBezTo>
                  <a:pt x="686672" y="1890949"/>
                  <a:pt x="675330" y="1902291"/>
                  <a:pt x="661338" y="1902291"/>
                </a:cubicBezTo>
                <a:cubicBezTo>
                  <a:pt x="647347" y="1902291"/>
                  <a:pt x="636004" y="1890949"/>
                  <a:pt x="636004" y="1876958"/>
                </a:cubicBezTo>
                <a:cubicBezTo>
                  <a:pt x="636004" y="1862966"/>
                  <a:pt x="647347" y="1851623"/>
                  <a:pt x="661338" y="1851623"/>
                </a:cubicBezTo>
                <a:close/>
                <a:moveTo>
                  <a:pt x="502312" y="1851623"/>
                </a:moveTo>
                <a:cubicBezTo>
                  <a:pt x="516304" y="1851623"/>
                  <a:pt x="527647" y="1862966"/>
                  <a:pt x="527647" y="1876958"/>
                </a:cubicBezTo>
                <a:cubicBezTo>
                  <a:pt x="527647" y="1890949"/>
                  <a:pt x="516304" y="1902291"/>
                  <a:pt x="502312" y="1902291"/>
                </a:cubicBezTo>
                <a:cubicBezTo>
                  <a:pt x="488321" y="1902291"/>
                  <a:pt x="476979" y="1890949"/>
                  <a:pt x="476979" y="1876958"/>
                </a:cubicBezTo>
                <a:cubicBezTo>
                  <a:pt x="476979" y="1862966"/>
                  <a:pt x="488321" y="1851623"/>
                  <a:pt x="502312" y="1851623"/>
                </a:cubicBezTo>
                <a:close/>
                <a:moveTo>
                  <a:pt x="343288" y="1851623"/>
                </a:moveTo>
                <a:cubicBezTo>
                  <a:pt x="357280" y="1851623"/>
                  <a:pt x="368623" y="1862966"/>
                  <a:pt x="368623" y="1876958"/>
                </a:cubicBezTo>
                <a:cubicBezTo>
                  <a:pt x="368623" y="1890949"/>
                  <a:pt x="357280" y="1902291"/>
                  <a:pt x="343288" y="1902291"/>
                </a:cubicBezTo>
                <a:cubicBezTo>
                  <a:pt x="329297" y="1902291"/>
                  <a:pt x="317955" y="1890949"/>
                  <a:pt x="317955" y="1876958"/>
                </a:cubicBezTo>
                <a:cubicBezTo>
                  <a:pt x="317955" y="1862966"/>
                  <a:pt x="329297" y="1851623"/>
                  <a:pt x="343288" y="1851623"/>
                </a:cubicBezTo>
                <a:close/>
                <a:moveTo>
                  <a:pt x="184358" y="1851623"/>
                </a:moveTo>
                <a:cubicBezTo>
                  <a:pt x="198350" y="1851623"/>
                  <a:pt x="209693" y="1862966"/>
                  <a:pt x="209693" y="1876958"/>
                </a:cubicBezTo>
                <a:cubicBezTo>
                  <a:pt x="209693" y="1890949"/>
                  <a:pt x="198350" y="1902291"/>
                  <a:pt x="184358" y="1902291"/>
                </a:cubicBezTo>
                <a:cubicBezTo>
                  <a:pt x="170367" y="1902291"/>
                  <a:pt x="159025" y="1890949"/>
                  <a:pt x="159025" y="1876958"/>
                </a:cubicBezTo>
                <a:cubicBezTo>
                  <a:pt x="159025" y="1862966"/>
                  <a:pt x="170367" y="1851623"/>
                  <a:pt x="184358" y="1851623"/>
                </a:cubicBezTo>
                <a:close/>
                <a:moveTo>
                  <a:pt x="36931" y="1709358"/>
                </a:moveTo>
                <a:lnTo>
                  <a:pt x="43248" y="1711975"/>
                </a:lnTo>
                <a:cubicBezTo>
                  <a:pt x="47833" y="1716559"/>
                  <a:pt x="50668" y="1722893"/>
                  <a:pt x="50668" y="1729889"/>
                </a:cubicBezTo>
                <a:lnTo>
                  <a:pt x="47365" y="1737864"/>
                </a:lnTo>
                <a:close/>
                <a:moveTo>
                  <a:pt x="2408995" y="1704554"/>
                </a:moveTo>
                <a:lnTo>
                  <a:pt x="2417323" y="1708004"/>
                </a:lnTo>
                <a:lnTo>
                  <a:pt x="2401219" y="1752001"/>
                </a:lnTo>
                <a:lnTo>
                  <a:pt x="2391080" y="1747802"/>
                </a:lnTo>
                <a:cubicBezTo>
                  <a:pt x="2386496" y="1743218"/>
                  <a:pt x="2383660" y="1736885"/>
                  <a:pt x="2383660" y="1729889"/>
                </a:cubicBezTo>
                <a:cubicBezTo>
                  <a:pt x="2383660" y="1715897"/>
                  <a:pt x="2395003" y="1704554"/>
                  <a:pt x="2408995" y="1704554"/>
                </a:cubicBezTo>
                <a:close/>
                <a:moveTo>
                  <a:pt x="2250065" y="1704554"/>
                </a:moveTo>
                <a:cubicBezTo>
                  <a:pt x="2264057" y="1704554"/>
                  <a:pt x="2275398" y="1715897"/>
                  <a:pt x="2275398" y="1729889"/>
                </a:cubicBezTo>
                <a:cubicBezTo>
                  <a:pt x="2275398" y="1743880"/>
                  <a:pt x="2264057" y="1755222"/>
                  <a:pt x="2250065" y="1755222"/>
                </a:cubicBezTo>
                <a:cubicBezTo>
                  <a:pt x="2236073" y="1755222"/>
                  <a:pt x="2224730" y="1743880"/>
                  <a:pt x="2224730" y="1729889"/>
                </a:cubicBezTo>
                <a:cubicBezTo>
                  <a:pt x="2224730" y="1715897"/>
                  <a:pt x="2236073" y="1704554"/>
                  <a:pt x="2250065" y="1704554"/>
                </a:cubicBezTo>
                <a:close/>
                <a:moveTo>
                  <a:pt x="2091040" y="1704554"/>
                </a:moveTo>
                <a:cubicBezTo>
                  <a:pt x="2105031" y="1704554"/>
                  <a:pt x="2116374" y="1715897"/>
                  <a:pt x="2116374" y="1729889"/>
                </a:cubicBezTo>
                <a:cubicBezTo>
                  <a:pt x="2116374" y="1743880"/>
                  <a:pt x="2105031" y="1755222"/>
                  <a:pt x="2091040" y="1755222"/>
                </a:cubicBezTo>
                <a:cubicBezTo>
                  <a:pt x="2077049" y="1755222"/>
                  <a:pt x="2065706" y="1743880"/>
                  <a:pt x="2065706" y="1729889"/>
                </a:cubicBezTo>
                <a:cubicBezTo>
                  <a:pt x="2065706" y="1715897"/>
                  <a:pt x="2077049" y="1704554"/>
                  <a:pt x="2091040" y="1704554"/>
                </a:cubicBezTo>
                <a:close/>
                <a:moveTo>
                  <a:pt x="1932015" y="1704554"/>
                </a:moveTo>
                <a:cubicBezTo>
                  <a:pt x="1946006" y="1704554"/>
                  <a:pt x="1957349" y="1715897"/>
                  <a:pt x="1957349" y="1729889"/>
                </a:cubicBezTo>
                <a:cubicBezTo>
                  <a:pt x="1957349" y="1743880"/>
                  <a:pt x="1946006" y="1755222"/>
                  <a:pt x="1932015" y="1755222"/>
                </a:cubicBezTo>
                <a:cubicBezTo>
                  <a:pt x="1918023" y="1755222"/>
                  <a:pt x="1906681" y="1743880"/>
                  <a:pt x="1906681" y="1729889"/>
                </a:cubicBezTo>
                <a:cubicBezTo>
                  <a:pt x="1906681" y="1715897"/>
                  <a:pt x="1918023" y="1704554"/>
                  <a:pt x="1932015" y="1704554"/>
                </a:cubicBezTo>
                <a:close/>
                <a:moveTo>
                  <a:pt x="1772991" y="1704554"/>
                </a:moveTo>
                <a:cubicBezTo>
                  <a:pt x="1786983" y="1704554"/>
                  <a:pt x="1798324" y="1715897"/>
                  <a:pt x="1798324" y="1729889"/>
                </a:cubicBezTo>
                <a:cubicBezTo>
                  <a:pt x="1798324" y="1743880"/>
                  <a:pt x="1786983" y="1755222"/>
                  <a:pt x="1772991" y="1755222"/>
                </a:cubicBezTo>
                <a:cubicBezTo>
                  <a:pt x="1758999" y="1755222"/>
                  <a:pt x="1747656" y="1743880"/>
                  <a:pt x="1747656" y="1729889"/>
                </a:cubicBezTo>
                <a:cubicBezTo>
                  <a:pt x="1747656" y="1715897"/>
                  <a:pt x="1758999" y="1704554"/>
                  <a:pt x="1772991" y="1704554"/>
                </a:cubicBezTo>
                <a:close/>
                <a:moveTo>
                  <a:pt x="1613967" y="1704554"/>
                </a:moveTo>
                <a:cubicBezTo>
                  <a:pt x="1627959" y="1704554"/>
                  <a:pt x="1639300" y="1715897"/>
                  <a:pt x="1639300" y="1729889"/>
                </a:cubicBezTo>
                <a:cubicBezTo>
                  <a:pt x="1639300" y="1743880"/>
                  <a:pt x="1627959" y="1755222"/>
                  <a:pt x="1613967" y="1755222"/>
                </a:cubicBezTo>
                <a:cubicBezTo>
                  <a:pt x="1599975" y="1755222"/>
                  <a:pt x="1588632" y="1743880"/>
                  <a:pt x="1588632" y="1729889"/>
                </a:cubicBezTo>
                <a:cubicBezTo>
                  <a:pt x="1588632" y="1715897"/>
                  <a:pt x="1599975" y="1704554"/>
                  <a:pt x="1613967" y="1704554"/>
                </a:cubicBezTo>
                <a:close/>
                <a:moveTo>
                  <a:pt x="1454943" y="1704554"/>
                </a:moveTo>
                <a:cubicBezTo>
                  <a:pt x="1468935" y="1704554"/>
                  <a:pt x="1480276" y="1715897"/>
                  <a:pt x="1480276" y="1729889"/>
                </a:cubicBezTo>
                <a:cubicBezTo>
                  <a:pt x="1480276" y="1743880"/>
                  <a:pt x="1468935" y="1755222"/>
                  <a:pt x="1454943" y="1755222"/>
                </a:cubicBezTo>
                <a:cubicBezTo>
                  <a:pt x="1440951" y="1755222"/>
                  <a:pt x="1429608" y="1743880"/>
                  <a:pt x="1429608" y="1729889"/>
                </a:cubicBezTo>
                <a:cubicBezTo>
                  <a:pt x="1429608" y="1715897"/>
                  <a:pt x="1440951" y="1704554"/>
                  <a:pt x="1454943" y="1704554"/>
                </a:cubicBezTo>
                <a:close/>
                <a:moveTo>
                  <a:pt x="1296014" y="1704554"/>
                </a:moveTo>
                <a:cubicBezTo>
                  <a:pt x="1310006" y="1704554"/>
                  <a:pt x="1321347" y="1715897"/>
                  <a:pt x="1321347" y="1729889"/>
                </a:cubicBezTo>
                <a:cubicBezTo>
                  <a:pt x="1321347" y="1743880"/>
                  <a:pt x="1310006" y="1755222"/>
                  <a:pt x="1296014" y="1755222"/>
                </a:cubicBezTo>
                <a:cubicBezTo>
                  <a:pt x="1282022" y="1755222"/>
                  <a:pt x="1270679" y="1743880"/>
                  <a:pt x="1270679" y="1729889"/>
                </a:cubicBezTo>
                <a:cubicBezTo>
                  <a:pt x="1270679" y="1715897"/>
                  <a:pt x="1282022" y="1704554"/>
                  <a:pt x="1296014" y="1704554"/>
                </a:cubicBezTo>
                <a:close/>
                <a:moveTo>
                  <a:pt x="1138413" y="1704554"/>
                </a:moveTo>
                <a:cubicBezTo>
                  <a:pt x="1152405" y="1704554"/>
                  <a:pt x="1163746" y="1715897"/>
                  <a:pt x="1163746" y="1729889"/>
                </a:cubicBezTo>
                <a:cubicBezTo>
                  <a:pt x="1163746" y="1743880"/>
                  <a:pt x="1152405" y="1755222"/>
                  <a:pt x="1138413" y="1755222"/>
                </a:cubicBezTo>
                <a:cubicBezTo>
                  <a:pt x="1124421" y="1755222"/>
                  <a:pt x="1113078" y="1743880"/>
                  <a:pt x="1113078" y="1729889"/>
                </a:cubicBezTo>
                <a:cubicBezTo>
                  <a:pt x="1113078" y="1715897"/>
                  <a:pt x="1124421" y="1704554"/>
                  <a:pt x="1138413" y="1704554"/>
                </a:cubicBezTo>
                <a:close/>
                <a:moveTo>
                  <a:pt x="979386" y="1704554"/>
                </a:moveTo>
                <a:cubicBezTo>
                  <a:pt x="993378" y="1704554"/>
                  <a:pt x="1004720" y="1715897"/>
                  <a:pt x="1004720" y="1729889"/>
                </a:cubicBezTo>
                <a:cubicBezTo>
                  <a:pt x="1004720" y="1743880"/>
                  <a:pt x="993378" y="1755222"/>
                  <a:pt x="979386" y="1755222"/>
                </a:cubicBezTo>
                <a:cubicBezTo>
                  <a:pt x="965395" y="1755222"/>
                  <a:pt x="954052" y="1743880"/>
                  <a:pt x="954052" y="1729889"/>
                </a:cubicBezTo>
                <a:cubicBezTo>
                  <a:pt x="954052" y="1715897"/>
                  <a:pt x="965395" y="1704554"/>
                  <a:pt x="979386" y="1704554"/>
                </a:cubicBezTo>
                <a:close/>
                <a:moveTo>
                  <a:pt x="820362" y="1704554"/>
                </a:moveTo>
                <a:cubicBezTo>
                  <a:pt x="834354" y="1704554"/>
                  <a:pt x="845696" y="1715897"/>
                  <a:pt x="845696" y="1729889"/>
                </a:cubicBezTo>
                <a:cubicBezTo>
                  <a:pt x="845696" y="1743880"/>
                  <a:pt x="834354" y="1755222"/>
                  <a:pt x="820362" y="1755222"/>
                </a:cubicBezTo>
                <a:cubicBezTo>
                  <a:pt x="806371" y="1755222"/>
                  <a:pt x="795028" y="1743880"/>
                  <a:pt x="795028" y="1729889"/>
                </a:cubicBezTo>
                <a:cubicBezTo>
                  <a:pt x="795028" y="1715897"/>
                  <a:pt x="806371" y="1704554"/>
                  <a:pt x="820362" y="1704554"/>
                </a:cubicBezTo>
                <a:close/>
                <a:moveTo>
                  <a:pt x="661338" y="1704554"/>
                </a:moveTo>
                <a:cubicBezTo>
                  <a:pt x="675330" y="1704554"/>
                  <a:pt x="686672" y="1715897"/>
                  <a:pt x="686672" y="1729889"/>
                </a:cubicBezTo>
                <a:cubicBezTo>
                  <a:pt x="686672" y="1743880"/>
                  <a:pt x="675330" y="1755222"/>
                  <a:pt x="661338" y="1755222"/>
                </a:cubicBezTo>
                <a:cubicBezTo>
                  <a:pt x="647347" y="1755222"/>
                  <a:pt x="636004" y="1743880"/>
                  <a:pt x="636004" y="1729889"/>
                </a:cubicBezTo>
                <a:cubicBezTo>
                  <a:pt x="636004" y="1715897"/>
                  <a:pt x="647347" y="1704554"/>
                  <a:pt x="661338" y="1704554"/>
                </a:cubicBezTo>
                <a:close/>
                <a:moveTo>
                  <a:pt x="502312" y="1704554"/>
                </a:moveTo>
                <a:cubicBezTo>
                  <a:pt x="516304" y="1704554"/>
                  <a:pt x="527647" y="1715897"/>
                  <a:pt x="527647" y="1729889"/>
                </a:cubicBezTo>
                <a:cubicBezTo>
                  <a:pt x="527647" y="1743880"/>
                  <a:pt x="516304" y="1755222"/>
                  <a:pt x="502312" y="1755222"/>
                </a:cubicBezTo>
                <a:cubicBezTo>
                  <a:pt x="488321" y="1755222"/>
                  <a:pt x="476979" y="1743880"/>
                  <a:pt x="476979" y="1729889"/>
                </a:cubicBezTo>
                <a:cubicBezTo>
                  <a:pt x="476979" y="1715897"/>
                  <a:pt x="488321" y="1704554"/>
                  <a:pt x="502312" y="1704554"/>
                </a:cubicBezTo>
                <a:close/>
                <a:moveTo>
                  <a:pt x="343288" y="1704554"/>
                </a:moveTo>
                <a:cubicBezTo>
                  <a:pt x="357280" y="1704554"/>
                  <a:pt x="368623" y="1715897"/>
                  <a:pt x="368623" y="1729889"/>
                </a:cubicBezTo>
                <a:cubicBezTo>
                  <a:pt x="368623" y="1743880"/>
                  <a:pt x="357280" y="1755222"/>
                  <a:pt x="343288" y="1755222"/>
                </a:cubicBezTo>
                <a:cubicBezTo>
                  <a:pt x="329297" y="1755222"/>
                  <a:pt x="317955" y="1743880"/>
                  <a:pt x="317955" y="1729889"/>
                </a:cubicBezTo>
                <a:cubicBezTo>
                  <a:pt x="317955" y="1715897"/>
                  <a:pt x="329297" y="1704554"/>
                  <a:pt x="343288" y="1704554"/>
                </a:cubicBezTo>
                <a:close/>
                <a:moveTo>
                  <a:pt x="184358" y="1704554"/>
                </a:moveTo>
                <a:cubicBezTo>
                  <a:pt x="198350" y="1704554"/>
                  <a:pt x="209693" y="1715897"/>
                  <a:pt x="209693" y="1729889"/>
                </a:cubicBezTo>
                <a:cubicBezTo>
                  <a:pt x="209693" y="1743880"/>
                  <a:pt x="198350" y="1755222"/>
                  <a:pt x="184358" y="1755222"/>
                </a:cubicBezTo>
                <a:cubicBezTo>
                  <a:pt x="170367" y="1755222"/>
                  <a:pt x="159025" y="1743880"/>
                  <a:pt x="159025" y="1729889"/>
                </a:cubicBezTo>
                <a:cubicBezTo>
                  <a:pt x="159025" y="1715897"/>
                  <a:pt x="170367" y="1704554"/>
                  <a:pt x="184358" y="1704554"/>
                </a:cubicBezTo>
                <a:close/>
                <a:moveTo>
                  <a:pt x="2408995" y="1557390"/>
                </a:moveTo>
                <a:cubicBezTo>
                  <a:pt x="2422987" y="1557390"/>
                  <a:pt x="2434328" y="1568733"/>
                  <a:pt x="2434328" y="1582723"/>
                </a:cubicBezTo>
                <a:cubicBezTo>
                  <a:pt x="2434328" y="1596715"/>
                  <a:pt x="2422987" y="1608058"/>
                  <a:pt x="2408995" y="1608058"/>
                </a:cubicBezTo>
                <a:cubicBezTo>
                  <a:pt x="2395003" y="1608058"/>
                  <a:pt x="2383660" y="1596715"/>
                  <a:pt x="2383660" y="1582723"/>
                </a:cubicBezTo>
                <a:cubicBezTo>
                  <a:pt x="2383660" y="1568733"/>
                  <a:pt x="2395003" y="1557390"/>
                  <a:pt x="2408995" y="1557390"/>
                </a:cubicBezTo>
                <a:close/>
                <a:moveTo>
                  <a:pt x="2250065" y="1557390"/>
                </a:moveTo>
                <a:cubicBezTo>
                  <a:pt x="2264057" y="1557390"/>
                  <a:pt x="2275398" y="1568733"/>
                  <a:pt x="2275398" y="1582723"/>
                </a:cubicBezTo>
                <a:cubicBezTo>
                  <a:pt x="2275398" y="1596715"/>
                  <a:pt x="2264057" y="1608058"/>
                  <a:pt x="2250065" y="1608058"/>
                </a:cubicBezTo>
                <a:cubicBezTo>
                  <a:pt x="2236073" y="1608058"/>
                  <a:pt x="2224730" y="1596715"/>
                  <a:pt x="2224730" y="1582723"/>
                </a:cubicBezTo>
                <a:cubicBezTo>
                  <a:pt x="2224730" y="1568733"/>
                  <a:pt x="2236073" y="1557390"/>
                  <a:pt x="2250065" y="1557390"/>
                </a:cubicBezTo>
                <a:close/>
                <a:moveTo>
                  <a:pt x="2091040" y="1557390"/>
                </a:moveTo>
                <a:cubicBezTo>
                  <a:pt x="2105031" y="1557390"/>
                  <a:pt x="2116374" y="1568733"/>
                  <a:pt x="2116374" y="1582723"/>
                </a:cubicBezTo>
                <a:cubicBezTo>
                  <a:pt x="2116374" y="1596715"/>
                  <a:pt x="2105031" y="1608058"/>
                  <a:pt x="2091040" y="1608058"/>
                </a:cubicBezTo>
                <a:cubicBezTo>
                  <a:pt x="2077049" y="1608058"/>
                  <a:pt x="2065706" y="1596715"/>
                  <a:pt x="2065706" y="1582723"/>
                </a:cubicBezTo>
                <a:cubicBezTo>
                  <a:pt x="2065706" y="1568733"/>
                  <a:pt x="2077049" y="1557390"/>
                  <a:pt x="2091040" y="1557390"/>
                </a:cubicBezTo>
                <a:close/>
                <a:moveTo>
                  <a:pt x="1932015" y="1557390"/>
                </a:moveTo>
                <a:cubicBezTo>
                  <a:pt x="1946006" y="1557390"/>
                  <a:pt x="1957349" y="1568733"/>
                  <a:pt x="1957349" y="1582723"/>
                </a:cubicBezTo>
                <a:cubicBezTo>
                  <a:pt x="1957349" y="1596715"/>
                  <a:pt x="1946006" y="1608058"/>
                  <a:pt x="1932015" y="1608058"/>
                </a:cubicBezTo>
                <a:cubicBezTo>
                  <a:pt x="1918023" y="1608058"/>
                  <a:pt x="1906681" y="1596715"/>
                  <a:pt x="1906681" y="1582723"/>
                </a:cubicBezTo>
                <a:cubicBezTo>
                  <a:pt x="1906681" y="1568733"/>
                  <a:pt x="1918023" y="1557390"/>
                  <a:pt x="1932015" y="1557390"/>
                </a:cubicBezTo>
                <a:close/>
                <a:moveTo>
                  <a:pt x="1772991" y="1557390"/>
                </a:moveTo>
                <a:cubicBezTo>
                  <a:pt x="1786983" y="1557390"/>
                  <a:pt x="1798324" y="1568733"/>
                  <a:pt x="1798324" y="1582723"/>
                </a:cubicBezTo>
                <a:cubicBezTo>
                  <a:pt x="1798324" y="1596715"/>
                  <a:pt x="1786983" y="1608058"/>
                  <a:pt x="1772991" y="1608058"/>
                </a:cubicBezTo>
                <a:cubicBezTo>
                  <a:pt x="1758999" y="1608058"/>
                  <a:pt x="1747656" y="1596715"/>
                  <a:pt x="1747656" y="1582723"/>
                </a:cubicBezTo>
                <a:cubicBezTo>
                  <a:pt x="1747656" y="1568733"/>
                  <a:pt x="1758999" y="1557390"/>
                  <a:pt x="1772991" y="1557390"/>
                </a:cubicBezTo>
                <a:close/>
                <a:moveTo>
                  <a:pt x="1613967" y="1557390"/>
                </a:moveTo>
                <a:cubicBezTo>
                  <a:pt x="1627959" y="1557390"/>
                  <a:pt x="1639300" y="1568733"/>
                  <a:pt x="1639300" y="1582723"/>
                </a:cubicBezTo>
                <a:cubicBezTo>
                  <a:pt x="1639300" y="1596715"/>
                  <a:pt x="1627959" y="1608058"/>
                  <a:pt x="1613967" y="1608058"/>
                </a:cubicBezTo>
                <a:cubicBezTo>
                  <a:pt x="1599975" y="1608058"/>
                  <a:pt x="1588632" y="1596715"/>
                  <a:pt x="1588632" y="1582723"/>
                </a:cubicBezTo>
                <a:cubicBezTo>
                  <a:pt x="1588632" y="1568733"/>
                  <a:pt x="1599975" y="1557390"/>
                  <a:pt x="1613967" y="1557390"/>
                </a:cubicBezTo>
                <a:close/>
                <a:moveTo>
                  <a:pt x="1454943" y="1557390"/>
                </a:moveTo>
                <a:cubicBezTo>
                  <a:pt x="1468935" y="1557390"/>
                  <a:pt x="1480276" y="1568733"/>
                  <a:pt x="1480276" y="1582723"/>
                </a:cubicBezTo>
                <a:cubicBezTo>
                  <a:pt x="1480276" y="1596715"/>
                  <a:pt x="1468935" y="1608058"/>
                  <a:pt x="1454943" y="1608058"/>
                </a:cubicBezTo>
                <a:cubicBezTo>
                  <a:pt x="1440951" y="1608058"/>
                  <a:pt x="1429608" y="1596715"/>
                  <a:pt x="1429608" y="1582723"/>
                </a:cubicBezTo>
                <a:cubicBezTo>
                  <a:pt x="1429608" y="1568733"/>
                  <a:pt x="1440951" y="1557390"/>
                  <a:pt x="1454943" y="1557390"/>
                </a:cubicBezTo>
                <a:close/>
                <a:moveTo>
                  <a:pt x="1296014" y="1557390"/>
                </a:moveTo>
                <a:cubicBezTo>
                  <a:pt x="1310006" y="1557390"/>
                  <a:pt x="1321347" y="1568733"/>
                  <a:pt x="1321347" y="1582723"/>
                </a:cubicBezTo>
                <a:cubicBezTo>
                  <a:pt x="1321347" y="1596715"/>
                  <a:pt x="1310006" y="1608058"/>
                  <a:pt x="1296014" y="1608058"/>
                </a:cubicBezTo>
                <a:cubicBezTo>
                  <a:pt x="1282022" y="1608058"/>
                  <a:pt x="1270679" y="1596715"/>
                  <a:pt x="1270679" y="1582723"/>
                </a:cubicBezTo>
                <a:cubicBezTo>
                  <a:pt x="1270679" y="1568733"/>
                  <a:pt x="1282022" y="1557390"/>
                  <a:pt x="1296014" y="1557390"/>
                </a:cubicBezTo>
                <a:close/>
                <a:moveTo>
                  <a:pt x="1138413" y="1557390"/>
                </a:moveTo>
                <a:cubicBezTo>
                  <a:pt x="1152405" y="1557390"/>
                  <a:pt x="1163746" y="1568733"/>
                  <a:pt x="1163746" y="1582723"/>
                </a:cubicBezTo>
                <a:cubicBezTo>
                  <a:pt x="1163746" y="1596715"/>
                  <a:pt x="1152405" y="1608058"/>
                  <a:pt x="1138413" y="1608058"/>
                </a:cubicBezTo>
                <a:cubicBezTo>
                  <a:pt x="1124421" y="1608058"/>
                  <a:pt x="1113078" y="1596715"/>
                  <a:pt x="1113078" y="1582723"/>
                </a:cubicBezTo>
                <a:cubicBezTo>
                  <a:pt x="1113078" y="1568733"/>
                  <a:pt x="1124421" y="1557390"/>
                  <a:pt x="1138413" y="1557390"/>
                </a:cubicBezTo>
                <a:close/>
                <a:moveTo>
                  <a:pt x="979386" y="1557390"/>
                </a:moveTo>
                <a:cubicBezTo>
                  <a:pt x="993378" y="1557390"/>
                  <a:pt x="1004720" y="1568733"/>
                  <a:pt x="1004720" y="1582723"/>
                </a:cubicBezTo>
                <a:cubicBezTo>
                  <a:pt x="1004720" y="1596715"/>
                  <a:pt x="993378" y="1608058"/>
                  <a:pt x="979386" y="1608058"/>
                </a:cubicBezTo>
                <a:cubicBezTo>
                  <a:pt x="965395" y="1608058"/>
                  <a:pt x="954052" y="1596715"/>
                  <a:pt x="954052" y="1582723"/>
                </a:cubicBezTo>
                <a:cubicBezTo>
                  <a:pt x="954052" y="1568733"/>
                  <a:pt x="965395" y="1557390"/>
                  <a:pt x="979386" y="1557390"/>
                </a:cubicBezTo>
                <a:close/>
                <a:moveTo>
                  <a:pt x="820362" y="1557390"/>
                </a:moveTo>
                <a:cubicBezTo>
                  <a:pt x="834354" y="1557390"/>
                  <a:pt x="845696" y="1568733"/>
                  <a:pt x="845696" y="1582723"/>
                </a:cubicBezTo>
                <a:cubicBezTo>
                  <a:pt x="845696" y="1596715"/>
                  <a:pt x="834354" y="1608058"/>
                  <a:pt x="820362" y="1608058"/>
                </a:cubicBezTo>
                <a:cubicBezTo>
                  <a:pt x="806371" y="1608058"/>
                  <a:pt x="795028" y="1596715"/>
                  <a:pt x="795028" y="1582723"/>
                </a:cubicBezTo>
                <a:cubicBezTo>
                  <a:pt x="795028" y="1568733"/>
                  <a:pt x="806371" y="1557390"/>
                  <a:pt x="820362" y="1557390"/>
                </a:cubicBezTo>
                <a:close/>
                <a:moveTo>
                  <a:pt x="661338" y="1557390"/>
                </a:moveTo>
                <a:cubicBezTo>
                  <a:pt x="675330" y="1557390"/>
                  <a:pt x="686672" y="1568733"/>
                  <a:pt x="686672" y="1582723"/>
                </a:cubicBezTo>
                <a:cubicBezTo>
                  <a:pt x="686672" y="1596715"/>
                  <a:pt x="675330" y="1608058"/>
                  <a:pt x="661338" y="1608058"/>
                </a:cubicBezTo>
                <a:cubicBezTo>
                  <a:pt x="647347" y="1608058"/>
                  <a:pt x="636004" y="1596715"/>
                  <a:pt x="636004" y="1582723"/>
                </a:cubicBezTo>
                <a:cubicBezTo>
                  <a:pt x="636004" y="1568733"/>
                  <a:pt x="647347" y="1557390"/>
                  <a:pt x="661338" y="1557390"/>
                </a:cubicBezTo>
                <a:close/>
                <a:moveTo>
                  <a:pt x="502312" y="1557390"/>
                </a:moveTo>
                <a:cubicBezTo>
                  <a:pt x="516304" y="1557390"/>
                  <a:pt x="527647" y="1568733"/>
                  <a:pt x="527647" y="1582723"/>
                </a:cubicBezTo>
                <a:cubicBezTo>
                  <a:pt x="527647" y="1596715"/>
                  <a:pt x="516304" y="1608058"/>
                  <a:pt x="502312" y="1608058"/>
                </a:cubicBezTo>
                <a:cubicBezTo>
                  <a:pt x="488321" y="1608058"/>
                  <a:pt x="476979" y="1596715"/>
                  <a:pt x="476979" y="1582723"/>
                </a:cubicBezTo>
                <a:cubicBezTo>
                  <a:pt x="476979" y="1568733"/>
                  <a:pt x="488321" y="1557390"/>
                  <a:pt x="502312" y="1557390"/>
                </a:cubicBezTo>
                <a:close/>
                <a:moveTo>
                  <a:pt x="343288" y="1557390"/>
                </a:moveTo>
                <a:cubicBezTo>
                  <a:pt x="357280" y="1557390"/>
                  <a:pt x="368623" y="1568733"/>
                  <a:pt x="368623" y="1582723"/>
                </a:cubicBezTo>
                <a:cubicBezTo>
                  <a:pt x="368623" y="1596715"/>
                  <a:pt x="357280" y="1608058"/>
                  <a:pt x="343288" y="1608058"/>
                </a:cubicBezTo>
                <a:cubicBezTo>
                  <a:pt x="329297" y="1608058"/>
                  <a:pt x="317955" y="1596715"/>
                  <a:pt x="317955" y="1582723"/>
                </a:cubicBezTo>
                <a:cubicBezTo>
                  <a:pt x="317955" y="1568733"/>
                  <a:pt x="329297" y="1557390"/>
                  <a:pt x="343288" y="1557390"/>
                </a:cubicBezTo>
                <a:close/>
                <a:moveTo>
                  <a:pt x="184358" y="1557390"/>
                </a:moveTo>
                <a:cubicBezTo>
                  <a:pt x="198350" y="1557390"/>
                  <a:pt x="209693" y="1568733"/>
                  <a:pt x="209693" y="1582723"/>
                </a:cubicBezTo>
                <a:cubicBezTo>
                  <a:pt x="209693" y="1596715"/>
                  <a:pt x="198350" y="1608058"/>
                  <a:pt x="184358" y="1608058"/>
                </a:cubicBezTo>
                <a:cubicBezTo>
                  <a:pt x="170367" y="1608058"/>
                  <a:pt x="159025" y="1596715"/>
                  <a:pt x="159025" y="1582723"/>
                </a:cubicBezTo>
                <a:cubicBezTo>
                  <a:pt x="159025" y="1568733"/>
                  <a:pt x="170367" y="1557390"/>
                  <a:pt x="184358" y="1557390"/>
                </a:cubicBezTo>
                <a:close/>
                <a:moveTo>
                  <a:pt x="25335" y="1557390"/>
                </a:moveTo>
                <a:cubicBezTo>
                  <a:pt x="39326" y="1557390"/>
                  <a:pt x="50668" y="1568733"/>
                  <a:pt x="50668" y="1582723"/>
                </a:cubicBezTo>
                <a:cubicBezTo>
                  <a:pt x="50668" y="1596715"/>
                  <a:pt x="39326" y="1608058"/>
                  <a:pt x="25335" y="1608058"/>
                </a:cubicBezTo>
                <a:cubicBezTo>
                  <a:pt x="11343" y="1608058"/>
                  <a:pt x="0" y="1596715"/>
                  <a:pt x="0" y="1582723"/>
                </a:cubicBezTo>
                <a:cubicBezTo>
                  <a:pt x="0" y="1568733"/>
                  <a:pt x="11343" y="1557390"/>
                  <a:pt x="25335" y="1557390"/>
                </a:cubicBezTo>
                <a:close/>
                <a:moveTo>
                  <a:pt x="2408995" y="1410321"/>
                </a:moveTo>
                <a:cubicBezTo>
                  <a:pt x="2422987" y="1410321"/>
                  <a:pt x="2434328" y="1421664"/>
                  <a:pt x="2434328" y="1435654"/>
                </a:cubicBezTo>
                <a:cubicBezTo>
                  <a:pt x="2434328" y="1449646"/>
                  <a:pt x="2422987" y="1460989"/>
                  <a:pt x="2408995" y="1460989"/>
                </a:cubicBezTo>
                <a:cubicBezTo>
                  <a:pt x="2395003" y="1460989"/>
                  <a:pt x="2383660" y="1449646"/>
                  <a:pt x="2383660" y="1435654"/>
                </a:cubicBezTo>
                <a:cubicBezTo>
                  <a:pt x="2383660" y="1421664"/>
                  <a:pt x="2395003" y="1410321"/>
                  <a:pt x="2408995" y="1410321"/>
                </a:cubicBezTo>
                <a:close/>
                <a:moveTo>
                  <a:pt x="2250065" y="1410321"/>
                </a:moveTo>
                <a:cubicBezTo>
                  <a:pt x="2264057" y="1410321"/>
                  <a:pt x="2275398" y="1421664"/>
                  <a:pt x="2275398" y="1435654"/>
                </a:cubicBezTo>
                <a:cubicBezTo>
                  <a:pt x="2275398" y="1449646"/>
                  <a:pt x="2264057" y="1460989"/>
                  <a:pt x="2250065" y="1460989"/>
                </a:cubicBezTo>
                <a:cubicBezTo>
                  <a:pt x="2236073" y="1460989"/>
                  <a:pt x="2224730" y="1449646"/>
                  <a:pt x="2224730" y="1435654"/>
                </a:cubicBezTo>
                <a:cubicBezTo>
                  <a:pt x="2224730" y="1421664"/>
                  <a:pt x="2236073" y="1410321"/>
                  <a:pt x="2250065" y="1410321"/>
                </a:cubicBezTo>
                <a:close/>
                <a:moveTo>
                  <a:pt x="2091040" y="1410321"/>
                </a:moveTo>
                <a:cubicBezTo>
                  <a:pt x="2105031" y="1410321"/>
                  <a:pt x="2116374" y="1421664"/>
                  <a:pt x="2116374" y="1435654"/>
                </a:cubicBezTo>
                <a:cubicBezTo>
                  <a:pt x="2116374" y="1449646"/>
                  <a:pt x="2105031" y="1460989"/>
                  <a:pt x="2091040" y="1460989"/>
                </a:cubicBezTo>
                <a:cubicBezTo>
                  <a:pt x="2077049" y="1460989"/>
                  <a:pt x="2065706" y="1449646"/>
                  <a:pt x="2065706" y="1435654"/>
                </a:cubicBezTo>
                <a:cubicBezTo>
                  <a:pt x="2065706" y="1421664"/>
                  <a:pt x="2077049" y="1410321"/>
                  <a:pt x="2091040" y="1410321"/>
                </a:cubicBezTo>
                <a:close/>
                <a:moveTo>
                  <a:pt x="1932015" y="1410321"/>
                </a:moveTo>
                <a:cubicBezTo>
                  <a:pt x="1946006" y="1410321"/>
                  <a:pt x="1957349" y="1421664"/>
                  <a:pt x="1957349" y="1435654"/>
                </a:cubicBezTo>
                <a:cubicBezTo>
                  <a:pt x="1957349" y="1449646"/>
                  <a:pt x="1946006" y="1460989"/>
                  <a:pt x="1932015" y="1460989"/>
                </a:cubicBezTo>
                <a:cubicBezTo>
                  <a:pt x="1918023" y="1460989"/>
                  <a:pt x="1906681" y="1449646"/>
                  <a:pt x="1906681" y="1435654"/>
                </a:cubicBezTo>
                <a:cubicBezTo>
                  <a:pt x="1906681" y="1421664"/>
                  <a:pt x="1918023" y="1410321"/>
                  <a:pt x="1932015" y="1410321"/>
                </a:cubicBezTo>
                <a:close/>
                <a:moveTo>
                  <a:pt x="1772991" y="1410321"/>
                </a:moveTo>
                <a:cubicBezTo>
                  <a:pt x="1786983" y="1410321"/>
                  <a:pt x="1798324" y="1421664"/>
                  <a:pt x="1798324" y="1435654"/>
                </a:cubicBezTo>
                <a:cubicBezTo>
                  <a:pt x="1798324" y="1449646"/>
                  <a:pt x="1786983" y="1460989"/>
                  <a:pt x="1772991" y="1460989"/>
                </a:cubicBezTo>
                <a:cubicBezTo>
                  <a:pt x="1758999" y="1460989"/>
                  <a:pt x="1747656" y="1449646"/>
                  <a:pt x="1747656" y="1435654"/>
                </a:cubicBezTo>
                <a:cubicBezTo>
                  <a:pt x="1747656" y="1421664"/>
                  <a:pt x="1758999" y="1410321"/>
                  <a:pt x="1772991" y="1410321"/>
                </a:cubicBezTo>
                <a:close/>
                <a:moveTo>
                  <a:pt x="1613967" y="1410321"/>
                </a:moveTo>
                <a:cubicBezTo>
                  <a:pt x="1627959" y="1410321"/>
                  <a:pt x="1639300" y="1421664"/>
                  <a:pt x="1639300" y="1435654"/>
                </a:cubicBezTo>
                <a:cubicBezTo>
                  <a:pt x="1639300" y="1449646"/>
                  <a:pt x="1627959" y="1460989"/>
                  <a:pt x="1613967" y="1460989"/>
                </a:cubicBezTo>
                <a:cubicBezTo>
                  <a:pt x="1599975" y="1460989"/>
                  <a:pt x="1588632" y="1449646"/>
                  <a:pt x="1588632" y="1435654"/>
                </a:cubicBezTo>
                <a:cubicBezTo>
                  <a:pt x="1588632" y="1421664"/>
                  <a:pt x="1599975" y="1410321"/>
                  <a:pt x="1613967" y="1410321"/>
                </a:cubicBezTo>
                <a:close/>
                <a:moveTo>
                  <a:pt x="1454943" y="1410321"/>
                </a:moveTo>
                <a:cubicBezTo>
                  <a:pt x="1468935" y="1410321"/>
                  <a:pt x="1480276" y="1421664"/>
                  <a:pt x="1480276" y="1435654"/>
                </a:cubicBezTo>
                <a:cubicBezTo>
                  <a:pt x="1480276" y="1449646"/>
                  <a:pt x="1468935" y="1460989"/>
                  <a:pt x="1454943" y="1460989"/>
                </a:cubicBezTo>
                <a:cubicBezTo>
                  <a:pt x="1440951" y="1460989"/>
                  <a:pt x="1429608" y="1449646"/>
                  <a:pt x="1429608" y="1435654"/>
                </a:cubicBezTo>
                <a:cubicBezTo>
                  <a:pt x="1429608" y="1421664"/>
                  <a:pt x="1440951" y="1410321"/>
                  <a:pt x="1454943" y="1410321"/>
                </a:cubicBezTo>
                <a:close/>
                <a:moveTo>
                  <a:pt x="1296014" y="1410321"/>
                </a:moveTo>
                <a:cubicBezTo>
                  <a:pt x="1310006" y="1410321"/>
                  <a:pt x="1321347" y="1421664"/>
                  <a:pt x="1321347" y="1435654"/>
                </a:cubicBezTo>
                <a:cubicBezTo>
                  <a:pt x="1321347" y="1449646"/>
                  <a:pt x="1310006" y="1460989"/>
                  <a:pt x="1296014" y="1460989"/>
                </a:cubicBezTo>
                <a:cubicBezTo>
                  <a:pt x="1282022" y="1460989"/>
                  <a:pt x="1270679" y="1449646"/>
                  <a:pt x="1270679" y="1435654"/>
                </a:cubicBezTo>
                <a:cubicBezTo>
                  <a:pt x="1270679" y="1421664"/>
                  <a:pt x="1282022" y="1410321"/>
                  <a:pt x="1296014" y="1410321"/>
                </a:cubicBezTo>
                <a:close/>
                <a:moveTo>
                  <a:pt x="1138413" y="1410321"/>
                </a:moveTo>
                <a:cubicBezTo>
                  <a:pt x="1152405" y="1410321"/>
                  <a:pt x="1163746" y="1421664"/>
                  <a:pt x="1163746" y="1435654"/>
                </a:cubicBezTo>
                <a:cubicBezTo>
                  <a:pt x="1163746" y="1449646"/>
                  <a:pt x="1152405" y="1460989"/>
                  <a:pt x="1138413" y="1460989"/>
                </a:cubicBezTo>
                <a:cubicBezTo>
                  <a:pt x="1124421" y="1460989"/>
                  <a:pt x="1113078" y="1449646"/>
                  <a:pt x="1113078" y="1435654"/>
                </a:cubicBezTo>
                <a:cubicBezTo>
                  <a:pt x="1113078" y="1421664"/>
                  <a:pt x="1124421" y="1410321"/>
                  <a:pt x="1138413" y="1410321"/>
                </a:cubicBezTo>
                <a:close/>
                <a:moveTo>
                  <a:pt x="979386" y="1410321"/>
                </a:moveTo>
                <a:cubicBezTo>
                  <a:pt x="993378" y="1410321"/>
                  <a:pt x="1004720" y="1421664"/>
                  <a:pt x="1004720" y="1435654"/>
                </a:cubicBezTo>
                <a:cubicBezTo>
                  <a:pt x="1004720" y="1449646"/>
                  <a:pt x="993378" y="1460989"/>
                  <a:pt x="979386" y="1460989"/>
                </a:cubicBezTo>
                <a:cubicBezTo>
                  <a:pt x="965395" y="1460989"/>
                  <a:pt x="954052" y="1449646"/>
                  <a:pt x="954052" y="1435654"/>
                </a:cubicBezTo>
                <a:cubicBezTo>
                  <a:pt x="954052" y="1421664"/>
                  <a:pt x="965395" y="1410321"/>
                  <a:pt x="979386" y="1410321"/>
                </a:cubicBezTo>
                <a:close/>
                <a:moveTo>
                  <a:pt x="820362" y="1410321"/>
                </a:moveTo>
                <a:cubicBezTo>
                  <a:pt x="834354" y="1410321"/>
                  <a:pt x="845696" y="1421664"/>
                  <a:pt x="845696" y="1435654"/>
                </a:cubicBezTo>
                <a:cubicBezTo>
                  <a:pt x="845696" y="1449646"/>
                  <a:pt x="834354" y="1460989"/>
                  <a:pt x="820362" y="1460989"/>
                </a:cubicBezTo>
                <a:cubicBezTo>
                  <a:pt x="806371" y="1460989"/>
                  <a:pt x="795028" y="1449646"/>
                  <a:pt x="795028" y="1435654"/>
                </a:cubicBezTo>
                <a:cubicBezTo>
                  <a:pt x="795028" y="1421664"/>
                  <a:pt x="806371" y="1410321"/>
                  <a:pt x="820362" y="1410321"/>
                </a:cubicBezTo>
                <a:close/>
                <a:moveTo>
                  <a:pt x="661338" y="1410321"/>
                </a:moveTo>
                <a:cubicBezTo>
                  <a:pt x="675330" y="1410321"/>
                  <a:pt x="686672" y="1421664"/>
                  <a:pt x="686672" y="1435654"/>
                </a:cubicBezTo>
                <a:cubicBezTo>
                  <a:pt x="686672" y="1449646"/>
                  <a:pt x="675330" y="1460989"/>
                  <a:pt x="661338" y="1460989"/>
                </a:cubicBezTo>
                <a:cubicBezTo>
                  <a:pt x="647347" y="1460989"/>
                  <a:pt x="636004" y="1449646"/>
                  <a:pt x="636004" y="1435654"/>
                </a:cubicBezTo>
                <a:cubicBezTo>
                  <a:pt x="636004" y="1421664"/>
                  <a:pt x="647347" y="1410321"/>
                  <a:pt x="661338" y="1410321"/>
                </a:cubicBezTo>
                <a:close/>
                <a:moveTo>
                  <a:pt x="502312" y="1410321"/>
                </a:moveTo>
                <a:cubicBezTo>
                  <a:pt x="516304" y="1410321"/>
                  <a:pt x="527647" y="1421664"/>
                  <a:pt x="527647" y="1435654"/>
                </a:cubicBezTo>
                <a:cubicBezTo>
                  <a:pt x="527647" y="1449646"/>
                  <a:pt x="516304" y="1460989"/>
                  <a:pt x="502312" y="1460989"/>
                </a:cubicBezTo>
                <a:cubicBezTo>
                  <a:pt x="488321" y="1460989"/>
                  <a:pt x="476979" y="1449646"/>
                  <a:pt x="476979" y="1435654"/>
                </a:cubicBezTo>
                <a:cubicBezTo>
                  <a:pt x="476979" y="1421664"/>
                  <a:pt x="488321" y="1410321"/>
                  <a:pt x="502312" y="1410321"/>
                </a:cubicBezTo>
                <a:close/>
                <a:moveTo>
                  <a:pt x="343288" y="1410321"/>
                </a:moveTo>
                <a:cubicBezTo>
                  <a:pt x="357280" y="1410321"/>
                  <a:pt x="368623" y="1421664"/>
                  <a:pt x="368623" y="1435654"/>
                </a:cubicBezTo>
                <a:cubicBezTo>
                  <a:pt x="368623" y="1449646"/>
                  <a:pt x="357280" y="1460989"/>
                  <a:pt x="343288" y="1460989"/>
                </a:cubicBezTo>
                <a:cubicBezTo>
                  <a:pt x="329297" y="1460989"/>
                  <a:pt x="317955" y="1449646"/>
                  <a:pt x="317955" y="1435654"/>
                </a:cubicBezTo>
                <a:cubicBezTo>
                  <a:pt x="317955" y="1421664"/>
                  <a:pt x="329297" y="1410321"/>
                  <a:pt x="343288" y="1410321"/>
                </a:cubicBezTo>
                <a:close/>
                <a:moveTo>
                  <a:pt x="184358" y="1410321"/>
                </a:moveTo>
                <a:cubicBezTo>
                  <a:pt x="198350" y="1410321"/>
                  <a:pt x="209693" y="1421664"/>
                  <a:pt x="209693" y="1435654"/>
                </a:cubicBezTo>
                <a:cubicBezTo>
                  <a:pt x="209693" y="1449646"/>
                  <a:pt x="198350" y="1460989"/>
                  <a:pt x="184358" y="1460989"/>
                </a:cubicBezTo>
                <a:cubicBezTo>
                  <a:pt x="170367" y="1460989"/>
                  <a:pt x="159025" y="1449646"/>
                  <a:pt x="159025" y="1435654"/>
                </a:cubicBezTo>
                <a:cubicBezTo>
                  <a:pt x="159025" y="1421664"/>
                  <a:pt x="170367" y="1410321"/>
                  <a:pt x="184358" y="1410321"/>
                </a:cubicBezTo>
                <a:close/>
                <a:moveTo>
                  <a:pt x="25335" y="1410321"/>
                </a:moveTo>
                <a:cubicBezTo>
                  <a:pt x="39326" y="1410321"/>
                  <a:pt x="50668" y="1421664"/>
                  <a:pt x="50668" y="1435654"/>
                </a:cubicBezTo>
                <a:cubicBezTo>
                  <a:pt x="50668" y="1449646"/>
                  <a:pt x="39326" y="1460989"/>
                  <a:pt x="25335" y="1460989"/>
                </a:cubicBezTo>
                <a:cubicBezTo>
                  <a:pt x="11343" y="1460989"/>
                  <a:pt x="0" y="1449646"/>
                  <a:pt x="0" y="1435654"/>
                </a:cubicBezTo>
                <a:cubicBezTo>
                  <a:pt x="0" y="1421664"/>
                  <a:pt x="11343" y="1410321"/>
                  <a:pt x="25335" y="1410321"/>
                </a:cubicBezTo>
                <a:close/>
                <a:moveTo>
                  <a:pt x="2408995" y="1263252"/>
                </a:moveTo>
                <a:cubicBezTo>
                  <a:pt x="2422987" y="1263252"/>
                  <a:pt x="2434328" y="1274595"/>
                  <a:pt x="2434328" y="1288585"/>
                </a:cubicBezTo>
                <a:cubicBezTo>
                  <a:pt x="2434328" y="1302577"/>
                  <a:pt x="2422987" y="1313920"/>
                  <a:pt x="2408995" y="1313920"/>
                </a:cubicBezTo>
                <a:cubicBezTo>
                  <a:pt x="2395003" y="1313920"/>
                  <a:pt x="2383660" y="1302577"/>
                  <a:pt x="2383660" y="1288585"/>
                </a:cubicBezTo>
                <a:cubicBezTo>
                  <a:pt x="2383660" y="1274595"/>
                  <a:pt x="2395003" y="1263252"/>
                  <a:pt x="2408995" y="1263252"/>
                </a:cubicBezTo>
                <a:close/>
                <a:moveTo>
                  <a:pt x="2250065" y="1263252"/>
                </a:moveTo>
                <a:cubicBezTo>
                  <a:pt x="2264057" y="1263252"/>
                  <a:pt x="2275398" y="1274595"/>
                  <a:pt x="2275398" y="1288585"/>
                </a:cubicBezTo>
                <a:cubicBezTo>
                  <a:pt x="2275398" y="1302577"/>
                  <a:pt x="2264057" y="1313920"/>
                  <a:pt x="2250065" y="1313920"/>
                </a:cubicBezTo>
                <a:cubicBezTo>
                  <a:pt x="2236073" y="1313920"/>
                  <a:pt x="2224730" y="1302577"/>
                  <a:pt x="2224730" y="1288585"/>
                </a:cubicBezTo>
                <a:cubicBezTo>
                  <a:pt x="2224730" y="1274595"/>
                  <a:pt x="2236073" y="1263252"/>
                  <a:pt x="2250065" y="1263252"/>
                </a:cubicBezTo>
                <a:close/>
                <a:moveTo>
                  <a:pt x="2091040" y="1263252"/>
                </a:moveTo>
                <a:cubicBezTo>
                  <a:pt x="2105031" y="1263252"/>
                  <a:pt x="2116374" y="1274595"/>
                  <a:pt x="2116374" y="1288585"/>
                </a:cubicBezTo>
                <a:cubicBezTo>
                  <a:pt x="2116374" y="1302577"/>
                  <a:pt x="2105031" y="1313920"/>
                  <a:pt x="2091040" y="1313920"/>
                </a:cubicBezTo>
                <a:cubicBezTo>
                  <a:pt x="2077049" y="1313920"/>
                  <a:pt x="2065706" y="1302577"/>
                  <a:pt x="2065706" y="1288585"/>
                </a:cubicBezTo>
                <a:cubicBezTo>
                  <a:pt x="2065706" y="1274595"/>
                  <a:pt x="2077049" y="1263252"/>
                  <a:pt x="2091040" y="1263252"/>
                </a:cubicBezTo>
                <a:close/>
                <a:moveTo>
                  <a:pt x="1932015" y="1263252"/>
                </a:moveTo>
                <a:cubicBezTo>
                  <a:pt x="1946006" y="1263252"/>
                  <a:pt x="1957349" y="1274595"/>
                  <a:pt x="1957349" y="1288585"/>
                </a:cubicBezTo>
                <a:cubicBezTo>
                  <a:pt x="1957349" y="1302577"/>
                  <a:pt x="1946006" y="1313920"/>
                  <a:pt x="1932015" y="1313920"/>
                </a:cubicBezTo>
                <a:cubicBezTo>
                  <a:pt x="1918023" y="1313920"/>
                  <a:pt x="1906681" y="1302577"/>
                  <a:pt x="1906681" y="1288585"/>
                </a:cubicBezTo>
                <a:cubicBezTo>
                  <a:pt x="1906681" y="1274595"/>
                  <a:pt x="1918023" y="1263252"/>
                  <a:pt x="1932015" y="1263252"/>
                </a:cubicBezTo>
                <a:close/>
                <a:moveTo>
                  <a:pt x="1772991" y="1263252"/>
                </a:moveTo>
                <a:cubicBezTo>
                  <a:pt x="1786983" y="1263252"/>
                  <a:pt x="1798324" y="1274595"/>
                  <a:pt x="1798324" y="1288585"/>
                </a:cubicBezTo>
                <a:cubicBezTo>
                  <a:pt x="1798324" y="1302577"/>
                  <a:pt x="1786983" y="1313920"/>
                  <a:pt x="1772991" y="1313920"/>
                </a:cubicBezTo>
                <a:cubicBezTo>
                  <a:pt x="1758999" y="1313920"/>
                  <a:pt x="1747656" y="1302577"/>
                  <a:pt x="1747656" y="1288585"/>
                </a:cubicBezTo>
                <a:cubicBezTo>
                  <a:pt x="1747656" y="1274595"/>
                  <a:pt x="1758999" y="1263252"/>
                  <a:pt x="1772991" y="1263252"/>
                </a:cubicBezTo>
                <a:close/>
                <a:moveTo>
                  <a:pt x="1613967" y="1263252"/>
                </a:moveTo>
                <a:cubicBezTo>
                  <a:pt x="1627959" y="1263252"/>
                  <a:pt x="1639300" y="1274595"/>
                  <a:pt x="1639300" y="1288585"/>
                </a:cubicBezTo>
                <a:cubicBezTo>
                  <a:pt x="1639300" y="1302577"/>
                  <a:pt x="1627959" y="1313920"/>
                  <a:pt x="1613967" y="1313920"/>
                </a:cubicBezTo>
                <a:cubicBezTo>
                  <a:pt x="1599975" y="1313920"/>
                  <a:pt x="1588632" y="1302577"/>
                  <a:pt x="1588632" y="1288585"/>
                </a:cubicBezTo>
                <a:cubicBezTo>
                  <a:pt x="1588632" y="1274595"/>
                  <a:pt x="1599975" y="1263252"/>
                  <a:pt x="1613967" y="1263252"/>
                </a:cubicBezTo>
                <a:close/>
                <a:moveTo>
                  <a:pt x="1454943" y="1263252"/>
                </a:moveTo>
                <a:cubicBezTo>
                  <a:pt x="1468935" y="1263252"/>
                  <a:pt x="1480276" y="1274595"/>
                  <a:pt x="1480276" y="1288585"/>
                </a:cubicBezTo>
                <a:cubicBezTo>
                  <a:pt x="1480276" y="1302577"/>
                  <a:pt x="1468935" y="1313920"/>
                  <a:pt x="1454943" y="1313920"/>
                </a:cubicBezTo>
                <a:cubicBezTo>
                  <a:pt x="1440951" y="1313920"/>
                  <a:pt x="1429608" y="1302577"/>
                  <a:pt x="1429608" y="1288585"/>
                </a:cubicBezTo>
                <a:cubicBezTo>
                  <a:pt x="1429608" y="1274595"/>
                  <a:pt x="1440951" y="1263252"/>
                  <a:pt x="1454943" y="1263252"/>
                </a:cubicBezTo>
                <a:close/>
                <a:moveTo>
                  <a:pt x="1296014" y="1263252"/>
                </a:moveTo>
                <a:cubicBezTo>
                  <a:pt x="1310006" y="1263252"/>
                  <a:pt x="1321347" y="1274595"/>
                  <a:pt x="1321347" y="1288585"/>
                </a:cubicBezTo>
                <a:cubicBezTo>
                  <a:pt x="1321347" y="1302577"/>
                  <a:pt x="1310006" y="1313920"/>
                  <a:pt x="1296014" y="1313920"/>
                </a:cubicBezTo>
                <a:cubicBezTo>
                  <a:pt x="1282022" y="1313920"/>
                  <a:pt x="1270679" y="1302577"/>
                  <a:pt x="1270679" y="1288585"/>
                </a:cubicBezTo>
                <a:cubicBezTo>
                  <a:pt x="1270679" y="1274595"/>
                  <a:pt x="1282022" y="1263252"/>
                  <a:pt x="1296014" y="1263252"/>
                </a:cubicBezTo>
                <a:close/>
                <a:moveTo>
                  <a:pt x="1138413" y="1263252"/>
                </a:moveTo>
                <a:cubicBezTo>
                  <a:pt x="1152405" y="1263252"/>
                  <a:pt x="1163746" y="1274595"/>
                  <a:pt x="1163746" y="1288585"/>
                </a:cubicBezTo>
                <a:cubicBezTo>
                  <a:pt x="1163746" y="1302577"/>
                  <a:pt x="1152405" y="1313920"/>
                  <a:pt x="1138413" y="1313920"/>
                </a:cubicBezTo>
                <a:cubicBezTo>
                  <a:pt x="1124421" y="1313920"/>
                  <a:pt x="1113078" y="1302577"/>
                  <a:pt x="1113078" y="1288585"/>
                </a:cubicBezTo>
                <a:cubicBezTo>
                  <a:pt x="1113078" y="1274595"/>
                  <a:pt x="1124421" y="1263252"/>
                  <a:pt x="1138413" y="1263252"/>
                </a:cubicBezTo>
                <a:close/>
                <a:moveTo>
                  <a:pt x="979386" y="1263252"/>
                </a:moveTo>
                <a:cubicBezTo>
                  <a:pt x="993378" y="1263252"/>
                  <a:pt x="1004720" y="1274595"/>
                  <a:pt x="1004720" y="1288585"/>
                </a:cubicBezTo>
                <a:cubicBezTo>
                  <a:pt x="1004720" y="1302577"/>
                  <a:pt x="993378" y="1313920"/>
                  <a:pt x="979386" y="1313920"/>
                </a:cubicBezTo>
                <a:cubicBezTo>
                  <a:pt x="965395" y="1313920"/>
                  <a:pt x="954052" y="1302577"/>
                  <a:pt x="954052" y="1288585"/>
                </a:cubicBezTo>
                <a:cubicBezTo>
                  <a:pt x="954052" y="1274595"/>
                  <a:pt x="965395" y="1263252"/>
                  <a:pt x="979386" y="1263252"/>
                </a:cubicBezTo>
                <a:close/>
                <a:moveTo>
                  <a:pt x="820362" y="1263252"/>
                </a:moveTo>
                <a:cubicBezTo>
                  <a:pt x="834354" y="1263252"/>
                  <a:pt x="845696" y="1274595"/>
                  <a:pt x="845696" y="1288585"/>
                </a:cubicBezTo>
                <a:cubicBezTo>
                  <a:pt x="845696" y="1302577"/>
                  <a:pt x="834354" y="1313920"/>
                  <a:pt x="820362" y="1313920"/>
                </a:cubicBezTo>
                <a:cubicBezTo>
                  <a:pt x="806371" y="1313920"/>
                  <a:pt x="795028" y="1302577"/>
                  <a:pt x="795028" y="1288585"/>
                </a:cubicBezTo>
                <a:cubicBezTo>
                  <a:pt x="795028" y="1274595"/>
                  <a:pt x="806371" y="1263252"/>
                  <a:pt x="820362" y="1263252"/>
                </a:cubicBezTo>
                <a:close/>
                <a:moveTo>
                  <a:pt x="661338" y="1263252"/>
                </a:moveTo>
                <a:cubicBezTo>
                  <a:pt x="675330" y="1263252"/>
                  <a:pt x="686672" y="1274595"/>
                  <a:pt x="686672" y="1288585"/>
                </a:cubicBezTo>
                <a:cubicBezTo>
                  <a:pt x="686672" y="1302577"/>
                  <a:pt x="675330" y="1313920"/>
                  <a:pt x="661338" y="1313920"/>
                </a:cubicBezTo>
                <a:cubicBezTo>
                  <a:pt x="647347" y="1313920"/>
                  <a:pt x="636004" y="1302577"/>
                  <a:pt x="636004" y="1288585"/>
                </a:cubicBezTo>
                <a:cubicBezTo>
                  <a:pt x="636004" y="1274595"/>
                  <a:pt x="647347" y="1263252"/>
                  <a:pt x="661338" y="1263252"/>
                </a:cubicBezTo>
                <a:close/>
                <a:moveTo>
                  <a:pt x="502312" y="1263252"/>
                </a:moveTo>
                <a:cubicBezTo>
                  <a:pt x="516304" y="1263252"/>
                  <a:pt x="527647" y="1274595"/>
                  <a:pt x="527647" y="1288585"/>
                </a:cubicBezTo>
                <a:cubicBezTo>
                  <a:pt x="527647" y="1302577"/>
                  <a:pt x="516304" y="1313920"/>
                  <a:pt x="502312" y="1313920"/>
                </a:cubicBezTo>
                <a:cubicBezTo>
                  <a:pt x="488321" y="1313920"/>
                  <a:pt x="476979" y="1302577"/>
                  <a:pt x="476979" y="1288585"/>
                </a:cubicBezTo>
                <a:cubicBezTo>
                  <a:pt x="476979" y="1274595"/>
                  <a:pt x="488321" y="1263252"/>
                  <a:pt x="502312" y="1263252"/>
                </a:cubicBezTo>
                <a:close/>
                <a:moveTo>
                  <a:pt x="343288" y="1263252"/>
                </a:moveTo>
                <a:cubicBezTo>
                  <a:pt x="357280" y="1263252"/>
                  <a:pt x="368623" y="1274595"/>
                  <a:pt x="368623" y="1288585"/>
                </a:cubicBezTo>
                <a:cubicBezTo>
                  <a:pt x="368623" y="1302577"/>
                  <a:pt x="357280" y="1313920"/>
                  <a:pt x="343288" y="1313920"/>
                </a:cubicBezTo>
                <a:cubicBezTo>
                  <a:pt x="329297" y="1313920"/>
                  <a:pt x="317955" y="1302577"/>
                  <a:pt x="317955" y="1288585"/>
                </a:cubicBezTo>
                <a:cubicBezTo>
                  <a:pt x="317955" y="1274595"/>
                  <a:pt x="329297" y="1263252"/>
                  <a:pt x="343288" y="1263252"/>
                </a:cubicBezTo>
                <a:close/>
                <a:moveTo>
                  <a:pt x="184358" y="1263252"/>
                </a:moveTo>
                <a:cubicBezTo>
                  <a:pt x="198350" y="1263252"/>
                  <a:pt x="209693" y="1274595"/>
                  <a:pt x="209693" y="1288585"/>
                </a:cubicBezTo>
                <a:cubicBezTo>
                  <a:pt x="209693" y="1302577"/>
                  <a:pt x="198350" y="1313920"/>
                  <a:pt x="184358" y="1313920"/>
                </a:cubicBezTo>
                <a:cubicBezTo>
                  <a:pt x="170367" y="1313920"/>
                  <a:pt x="159025" y="1302577"/>
                  <a:pt x="159025" y="1288585"/>
                </a:cubicBezTo>
                <a:cubicBezTo>
                  <a:pt x="159025" y="1274595"/>
                  <a:pt x="170367" y="1263252"/>
                  <a:pt x="184358" y="1263252"/>
                </a:cubicBezTo>
                <a:close/>
                <a:moveTo>
                  <a:pt x="25335" y="1263252"/>
                </a:moveTo>
                <a:cubicBezTo>
                  <a:pt x="39326" y="1263252"/>
                  <a:pt x="50668" y="1274595"/>
                  <a:pt x="50668" y="1288585"/>
                </a:cubicBezTo>
                <a:cubicBezTo>
                  <a:pt x="50668" y="1302577"/>
                  <a:pt x="39326" y="1313920"/>
                  <a:pt x="25335" y="1313920"/>
                </a:cubicBezTo>
                <a:cubicBezTo>
                  <a:pt x="11343" y="1313920"/>
                  <a:pt x="0" y="1302577"/>
                  <a:pt x="0" y="1288585"/>
                </a:cubicBezTo>
                <a:cubicBezTo>
                  <a:pt x="0" y="1274595"/>
                  <a:pt x="11343" y="1263252"/>
                  <a:pt x="25335" y="1263252"/>
                </a:cubicBezTo>
                <a:close/>
                <a:moveTo>
                  <a:pt x="1613967" y="1127393"/>
                </a:moveTo>
                <a:cubicBezTo>
                  <a:pt x="1627959" y="1127393"/>
                  <a:pt x="1639300" y="1138734"/>
                  <a:pt x="1639300" y="1152722"/>
                </a:cubicBezTo>
                <a:cubicBezTo>
                  <a:pt x="1639300" y="1166712"/>
                  <a:pt x="1627959" y="1178053"/>
                  <a:pt x="1613967" y="1178053"/>
                </a:cubicBezTo>
                <a:cubicBezTo>
                  <a:pt x="1599975" y="1178053"/>
                  <a:pt x="1588632" y="1166712"/>
                  <a:pt x="1588632" y="1152722"/>
                </a:cubicBezTo>
                <a:cubicBezTo>
                  <a:pt x="1588632" y="1138734"/>
                  <a:pt x="1599975" y="1127393"/>
                  <a:pt x="1613967" y="1127393"/>
                </a:cubicBezTo>
                <a:close/>
                <a:moveTo>
                  <a:pt x="1454943" y="1127393"/>
                </a:moveTo>
                <a:cubicBezTo>
                  <a:pt x="1468935" y="1127393"/>
                  <a:pt x="1480276" y="1138734"/>
                  <a:pt x="1480276" y="1152722"/>
                </a:cubicBezTo>
                <a:cubicBezTo>
                  <a:pt x="1480276" y="1166712"/>
                  <a:pt x="1468935" y="1178053"/>
                  <a:pt x="1454943" y="1178053"/>
                </a:cubicBezTo>
                <a:cubicBezTo>
                  <a:pt x="1440951" y="1178053"/>
                  <a:pt x="1429608" y="1166712"/>
                  <a:pt x="1429608" y="1152722"/>
                </a:cubicBezTo>
                <a:cubicBezTo>
                  <a:pt x="1429608" y="1138734"/>
                  <a:pt x="1440951" y="1127393"/>
                  <a:pt x="1454943" y="1127393"/>
                </a:cubicBezTo>
                <a:close/>
                <a:moveTo>
                  <a:pt x="1296014" y="1127393"/>
                </a:moveTo>
                <a:cubicBezTo>
                  <a:pt x="1310006" y="1127393"/>
                  <a:pt x="1321347" y="1138734"/>
                  <a:pt x="1321347" y="1152722"/>
                </a:cubicBezTo>
                <a:cubicBezTo>
                  <a:pt x="1321347" y="1166712"/>
                  <a:pt x="1310006" y="1178053"/>
                  <a:pt x="1296014" y="1178053"/>
                </a:cubicBezTo>
                <a:cubicBezTo>
                  <a:pt x="1282022" y="1178053"/>
                  <a:pt x="1270679" y="1166712"/>
                  <a:pt x="1270679" y="1152722"/>
                </a:cubicBezTo>
                <a:cubicBezTo>
                  <a:pt x="1270679" y="1138734"/>
                  <a:pt x="1282022" y="1127393"/>
                  <a:pt x="1296014" y="1127393"/>
                </a:cubicBezTo>
                <a:close/>
                <a:moveTo>
                  <a:pt x="2408995" y="1127392"/>
                </a:moveTo>
                <a:cubicBezTo>
                  <a:pt x="2422987" y="1127392"/>
                  <a:pt x="2434328" y="1138732"/>
                  <a:pt x="2434328" y="1152722"/>
                </a:cubicBezTo>
                <a:cubicBezTo>
                  <a:pt x="2434328" y="1166712"/>
                  <a:pt x="2422987" y="1178053"/>
                  <a:pt x="2408995" y="1178053"/>
                </a:cubicBezTo>
                <a:cubicBezTo>
                  <a:pt x="2395003" y="1178053"/>
                  <a:pt x="2383660" y="1166712"/>
                  <a:pt x="2383660" y="1152722"/>
                </a:cubicBezTo>
                <a:cubicBezTo>
                  <a:pt x="2383660" y="1138732"/>
                  <a:pt x="2395003" y="1127392"/>
                  <a:pt x="2408995" y="1127392"/>
                </a:cubicBezTo>
                <a:close/>
                <a:moveTo>
                  <a:pt x="2250065" y="1127392"/>
                </a:moveTo>
                <a:cubicBezTo>
                  <a:pt x="2264057" y="1127392"/>
                  <a:pt x="2275398" y="1138733"/>
                  <a:pt x="2275398" y="1152722"/>
                </a:cubicBezTo>
                <a:cubicBezTo>
                  <a:pt x="2275398" y="1166712"/>
                  <a:pt x="2264057" y="1178053"/>
                  <a:pt x="2250065" y="1178053"/>
                </a:cubicBezTo>
                <a:cubicBezTo>
                  <a:pt x="2236073" y="1178053"/>
                  <a:pt x="2224730" y="1166712"/>
                  <a:pt x="2224730" y="1152722"/>
                </a:cubicBezTo>
                <a:cubicBezTo>
                  <a:pt x="2224730" y="1138733"/>
                  <a:pt x="2236073" y="1127392"/>
                  <a:pt x="2250065" y="1127392"/>
                </a:cubicBezTo>
                <a:close/>
                <a:moveTo>
                  <a:pt x="2091040" y="1127392"/>
                </a:moveTo>
                <a:cubicBezTo>
                  <a:pt x="2105031" y="1127392"/>
                  <a:pt x="2116374" y="1138733"/>
                  <a:pt x="2116374" y="1152722"/>
                </a:cubicBezTo>
                <a:cubicBezTo>
                  <a:pt x="2116374" y="1166712"/>
                  <a:pt x="2105031" y="1178053"/>
                  <a:pt x="2091040" y="1178053"/>
                </a:cubicBezTo>
                <a:cubicBezTo>
                  <a:pt x="2077049" y="1178053"/>
                  <a:pt x="2065706" y="1166712"/>
                  <a:pt x="2065706" y="1152722"/>
                </a:cubicBezTo>
                <a:cubicBezTo>
                  <a:pt x="2065706" y="1138733"/>
                  <a:pt x="2077049" y="1127392"/>
                  <a:pt x="2091040" y="1127392"/>
                </a:cubicBezTo>
                <a:close/>
                <a:moveTo>
                  <a:pt x="1932015" y="1127392"/>
                </a:moveTo>
                <a:cubicBezTo>
                  <a:pt x="1946006" y="1127392"/>
                  <a:pt x="1957349" y="1138734"/>
                  <a:pt x="1957349" y="1152722"/>
                </a:cubicBezTo>
                <a:cubicBezTo>
                  <a:pt x="1957349" y="1166712"/>
                  <a:pt x="1946006" y="1178053"/>
                  <a:pt x="1932015" y="1178053"/>
                </a:cubicBezTo>
                <a:cubicBezTo>
                  <a:pt x="1918023" y="1178053"/>
                  <a:pt x="1906681" y="1166712"/>
                  <a:pt x="1906681" y="1152722"/>
                </a:cubicBezTo>
                <a:cubicBezTo>
                  <a:pt x="1906681" y="1138734"/>
                  <a:pt x="1918023" y="1127392"/>
                  <a:pt x="1932015" y="1127392"/>
                </a:cubicBezTo>
                <a:close/>
                <a:moveTo>
                  <a:pt x="1772991" y="1127392"/>
                </a:moveTo>
                <a:cubicBezTo>
                  <a:pt x="1786983" y="1127392"/>
                  <a:pt x="1798324" y="1138734"/>
                  <a:pt x="1798324" y="1152722"/>
                </a:cubicBezTo>
                <a:cubicBezTo>
                  <a:pt x="1798324" y="1166712"/>
                  <a:pt x="1786983" y="1178053"/>
                  <a:pt x="1772991" y="1178053"/>
                </a:cubicBezTo>
                <a:cubicBezTo>
                  <a:pt x="1758999" y="1178053"/>
                  <a:pt x="1747656" y="1166712"/>
                  <a:pt x="1747656" y="1152722"/>
                </a:cubicBezTo>
                <a:cubicBezTo>
                  <a:pt x="1747656" y="1138734"/>
                  <a:pt x="1758999" y="1127392"/>
                  <a:pt x="1772991" y="1127392"/>
                </a:cubicBezTo>
                <a:close/>
                <a:moveTo>
                  <a:pt x="343288" y="1127385"/>
                </a:moveTo>
                <a:cubicBezTo>
                  <a:pt x="357280" y="1127385"/>
                  <a:pt x="368623" y="1138727"/>
                  <a:pt x="368623" y="1152716"/>
                </a:cubicBezTo>
                <a:cubicBezTo>
                  <a:pt x="368623" y="1166708"/>
                  <a:pt x="357280" y="1178050"/>
                  <a:pt x="343288" y="1178050"/>
                </a:cubicBezTo>
                <a:cubicBezTo>
                  <a:pt x="329297" y="1178050"/>
                  <a:pt x="317955" y="1166708"/>
                  <a:pt x="317955" y="1152716"/>
                </a:cubicBezTo>
                <a:cubicBezTo>
                  <a:pt x="317955" y="1138727"/>
                  <a:pt x="329297" y="1127385"/>
                  <a:pt x="343288" y="1127385"/>
                </a:cubicBezTo>
                <a:close/>
                <a:moveTo>
                  <a:pt x="184358" y="1127385"/>
                </a:moveTo>
                <a:cubicBezTo>
                  <a:pt x="198350" y="1127385"/>
                  <a:pt x="209693" y="1138727"/>
                  <a:pt x="209693" y="1152717"/>
                </a:cubicBezTo>
                <a:cubicBezTo>
                  <a:pt x="209693" y="1166708"/>
                  <a:pt x="198350" y="1178050"/>
                  <a:pt x="184358" y="1178050"/>
                </a:cubicBezTo>
                <a:cubicBezTo>
                  <a:pt x="170367" y="1178050"/>
                  <a:pt x="159025" y="1166708"/>
                  <a:pt x="159025" y="1152717"/>
                </a:cubicBezTo>
                <a:cubicBezTo>
                  <a:pt x="159025" y="1138727"/>
                  <a:pt x="170367" y="1127385"/>
                  <a:pt x="184358" y="1127385"/>
                </a:cubicBezTo>
                <a:close/>
                <a:moveTo>
                  <a:pt x="25335" y="1127385"/>
                </a:moveTo>
                <a:cubicBezTo>
                  <a:pt x="39326" y="1127385"/>
                  <a:pt x="50668" y="1138727"/>
                  <a:pt x="50668" y="1152717"/>
                </a:cubicBezTo>
                <a:cubicBezTo>
                  <a:pt x="50668" y="1166708"/>
                  <a:pt x="39326" y="1178050"/>
                  <a:pt x="25335" y="1178050"/>
                </a:cubicBezTo>
                <a:cubicBezTo>
                  <a:pt x="11343" y="1178050"/>
                  <a:pt x="0" y="1166708"/>
                  <a:pt x="0" y="1152717"/>
                </a:cubicBezTo>
                <a:cubicBezTo>
                  <a:pt x="0" y="1138727"/>
                  <a:pt x="11343" y="1127385"/>
                  <a:pt x="25335" y="1127385"/>
                </a:cubicBezTo>
                <a:close/>
                <a:moveTo>
                  <a:pt x="820362" y="1127384"/>
                </a:moveTo>
                <a:cubicBezTo>
                  <a:pt x="834354" y="1127384"/>
                  <a:pt x="845696" y="1138726"/>
                  <a:pt x="845696" y="1152716"/>
                </a:cubicBezTo>
                <a:cubicBezTo>
                  <a:pt x="845696" y="1166707"/>
                  <a:pt x="834354" y="1178049"/>
                  <a:pt x="820362" y="1178049"/>
                </a:cubicBezTo>
                <a:cubicBezTo>
                  <a:pt x="806371" y="1178049"/>
                  <a:pt x="795028" y="1166707"/>
                  <a:pt x="795028" y="1152716"/>
                </a:cubicBezTo>
                <a:cubicBezTo>
                  <a:pt x="795028" y="1138726"/>
                  <a:pt x="806371" y="1127384"/>
                  <a:pt x="820362" y="1127384"/>
                </a:cubicBezTo>
                <a:close/>
                <a:moveTo>
                  <a:pt x="661338" y="1127384"/>
                </a:moveTo>
                <a:cubicBezTo>
                  <a:pt x="675330" y="1127384"/>
                  <a:pt x="686672" y="1138726"/>
                  <a:pt x="686672" y="1152716"/>
                </a:cubicBezTo>
                <a:cubicBezTo>
                  <a:pt x="686672" y="1166707"/>
                  <a:pt x="675330" y="1178049"/>
                  <a:pt x="661338" y="1178049"/>
                </a:cubicBezTo>
                <a:cubicBezTo>
                  <a:pt x="647347" y="1178049"/>
                  <a:pt x="636004" y="1166707"/>
                  <a:pt x="636004" y="1152716"/>
                </a:cubicBezTo>
                <a:cubicBezTo>
                  <a:pt x="636004" y="1138726"/>
                  <a:pt x="647347" y="1127384"/>
                  <a:pt x="661338" y="1127384"/>
                </a:cubicBezTo>
                <a:close/>
                <a:moveTo>
                  <a:pt x="502312" y="1127384"/>
                </a:moveTo>
                <a:cubicBezTo>
                  <a:pt x="516304" y="1127384"/>
                  <a:pt x="527647" y="1138727"/>
                  <a:pt x="527647" y="1152716"/>
                </a:cubicBezTo>
                <a:cubicBezTo>
                  <a:pt x="527647" y="1166707"/>
                  <a:pt x="516304" y="1178050"/>
                  <a:pt x="502312" y="1178050"/>
                </a:cubicBezTo>
                <a:cubicBezTo>
                  <a:pt x="488321" y="1178050"/>
                  <a:pt x="476979" y="1166707"/>
                  <a:pt x="476979" y="1152716"/>
                </a:cubicBezTo>
                <a:cubicBezTo>
                  <a:pt x="476979" y="1138727"/>
                  <a:pt x="488321" y="1127384"/>
                  <a:pt x="502312" y="1127384"/>
                </a:cubicBezTo>
                <a:close/>
                <a:moveTo>
                  <a:pt x="1138413" y="1127383"/>
                </a:moveTo>
                <a:cubicBezTo>
                  <a:pt x="1152405" y="1127383"/>
                  <a:pt x="1163746" y="1138726"/>
                  <a:pt x="1163746" y="1152715"/>
                </a:cubicBezTo>
                <a:cubicBezTo>
                  <a:pt x="1163746" y="1166707"/>
                  <a:pt x="1152405" y="1178049"/>
                  <a:pt x="1138413" y="1178049"/>
                </a:cubicBezTo>
                <a:cubicBezTo>
                  <a:pt x="1124421" y="1178049"/>
                  <a:pt x="1113078" y="1166707"/>
                  <a:pt x="1113078" y="1152715"/>
                </a:cubicBezTo>
                <a:cubicBezTo>
                  <a:pt x="1113078" y="1138726"/>
                  <a:pt x="1124421" y="1127383"/>
                  <a:pt x="1138413" y="1127383"/>
                </a:cubicBezTo>
                <a:close/>
                <a:moveTo>
                  <a:pt x="979386" y="1127383"/>
                </a:moveTo>
                <a:cubicBezTo>
                  <a:pt x="993378" y="1127383"/>
                  <a:pt x="1004720" y="1138726"/>
                  <a:pt x="1004720" y="1152715"/>
                </a:cubicBezTo>
                <a:cubicBezTo>
                  <a:pt x="1004720" y="1166707"/>
                  <a:pt x="993378" y="1178049"/>
                  <a:pt x="979386" y="1178049"/>
                </a:cubicBezTo>
                <a:cubicBezTo>
                  <a:pt x="965395" y="1178049"/>
                  <a:pt x="954052" y="1166707"/>
                  <a:pt x="954052" y="1152715"/>
                </a:cubicBezTo>
                <a:cubicBezTo>
                  <a:pt x="954052" y="1138726"/>
                  <a:pt x="965395" y="1127383"/>
                  <a:pt x="979386" y="1127383"/>
                </a:cubicBezTo>
                <a:close/>
                <a:moveTo>
                  <a:pt x="1296014" y="980347"/>
                </a:moveTo>
                <a:cubicBezTo>
                  <a:pt x="1310006" y="980347"/>
                  <a:pt x="1321347" y="991688"/>
                  <a:pt x="1321347" y="1005676"/>
                </a:cubicBezTo>
                <a:cubicBezTo>
                  <a:pt x="1321347" y="1019666"/>
                  <a:pt x="1310006" y="1031008"/>
                  <a:pt x="1296014" y="1031008"/>
                </a:cubicBezTo>
                <a:cubicBezTo>
                  <a:pt x="1282022" y="1031008"/>
                  <a:pt x="1270679" y="1019666"/>
                  <a:pt x="1270679" y="1005676"/>
                </a:cubicBezTo>
                <a:cubicBezTo>
                  <a:pt x="1270679" y="991688"/>
                  <a:pt x="1282022" y="980347"/>
                  <a:pt x="1296014" y="980347"/>
                </a:cubicBezTo>
                <a:close/>
                <a:moveTo>
                  <a:pt x="1613967" y="980346"/>
                </a:moveTo>
                <a:cubicBezTo>
                  <a:pt x="1627959" y="980346"/>
                  <a:pt x="1639300" y="991687"/>
                  <a:pt x="1639300" y="1005675"/>
                </a:cubicBezTo>
                <a:cubicBezTo>
                  <a:pt x="1639300" y="1019665"/>
                  <a:pt x="1627959" y="1031006"/>
                  <a:pt x="1613967" y="1031006"/>
                </a:cubicBezTo>
                <a:cubicBezTo>
                  <a:pt x="1599975" y="1031006"/>
                  <a:pt x="1588632" y="1019665"/>
                  <a:pt x="1588632" y="1005675"/>
                </a:cubicBezTo>
                <a:cubicBezTo>
                  <a:pt x="1588632" y="991687"/>
                  <a:pt x="1599975" y="980346"/>
                  <a:pt x="1613967" y="980346"/>
                </a:cubicBezTo>
                <a:close/>
                <a:moveTo>
                  <a:pt x="1454943" y="980346"/>
                </a:moveTo>
                <a:cubicBezTo>
                  <a:pt x="1468935" y="980346"/>
                  <a:pt x="1480276" y="991688"/>
                  <a:pt x="1480276" y="1005676"/>
                </a:cubicBezTo>
                <a:cubicBezTo>
                  <a:pt x="1480276" y="1019666"/>
                  <a:pt x="1468935" y="1031007"/>
                  <a:pt x="1454943" y="1031007"/>
                </a:cubicBezTo>
                <a:cubicBezTo>
                  <a:pt x="1440951" y="1031007"/>
                  <a:pt x="1429608" y="1019666"/>
                  <a:pt x="1429608" y="1005676"/>
                </a:cubicBezTo>
                <a:cubicBezTo>
                  <a:pt x="1429608" y="991688"/>
                  <a:pt x="1440951" y="980346"/>
                  <a:pt x="1454943" y="980346"/>
                </a:cubicBezTo>
                <a:close/>
                <a:moveTo>
                  <a:pt x="1772991" y="980345"/>
                </a:moveTo>
                <a:cubicBezTo>
                  <a:pt x="1786983" y="980345"/>
                  <a:pt x="1798324" y="991686"/>
                  <a:pt x="1798324" y="1005675"/>
                </a:cubicBezTo>
                <a:cubicBezTo>
                  <a:pt x="1798324" y="1019664"/>
                  <a:pt x="1786983" y="1031006"/>
                  <a:pt x="1772991" y="1031006"/>
                </a:cubicBezTo>
                <a:cubicBezTo>
                  <a:pt x="1758999" y="1031006"/>
                  <a:pt x="1747656" y="1019664"/>
                  <a:pt x="1747656" y="1005675"/>
                </a:cubicBezTo>
                <a:cubicBezTo>
                  <a:pt x="1747656" y="991686"/>
                  <a:pt x="1758999" y="980345"/>
                  <a:pt x="1772991" y="980345"/>
                </a:cubicBezTo>
                <a:close/>
                <a:moveTo>
                  <a:pt x="2091040" y="980344"/>
                </a:moveTo>
                <a:cubicBezTo>
                  <a:pt x="2105031" y="980344"/>
                  <a:pt x="2116374" y="991685"/>
                  <a:pt x="2116374" y="1005674"/>
                </a:cubicBezTo>
                <a:cubicBezTo>
                  <a:pt x="2116374" y="1019663"/>
                  <a:pt x="2105031" y="1031005"/>
                  <a:pt x="2091040" y="1031005"/>
                </a:cubicBezTo>
                <a:cubicBezTo>
                  <a:pt x="2077049" y="1031005"/>
                  <a:pt x="2065706" y="1019663"/>
                  <a:pt x="2065706" y="1005674"/>
                </a:cubicBezTo>
                <a:cubicBezTo>
                  <a:pt x="2065706" y="991685"/>
                  <a:pt x="2077049" y="980344"/>
                  <a:pt x="2091040" y="980344"/>
                </a:cubicBezTo>
                <a:close/>
                <a:moveTo>
                  <a:pt x="1932015" y="980344"/>
                </a:moveTo>
                <a:cubicBezTo>
                  <a:pt x="1946006" y="980344"/>
                  <a:pt x="1957349" y="991686"/>
                  <a:pt x="1957349" y="1005674"/>
                </a:cubicBezTo>
                <a:cubicBezTo>
                  <a:pt x="1957349" y="1019664"/>
                  <a:pt x="1946006" y="1031005"/>
                  <a:pt x="1932015" y="1031005"/>
                </a:cubicBezTo>
                <a:cubicBezTo>
                  <a:pt x="1918023" y="1031005"/>
                  <a:pt x="1906681" y="1019664"/>
                  <a:pt x="1906681" y="1005674"/>
                </a:cubicBezTo>
                <a:cubicBezTo>
                  <a:pt x="1906681" y="991686"/>
                  <a:pt x="1918023" y="980344"/>
                  <a:pt x="1932015" y="980344"/>
                </a:cubicBezTo>
                <a:close/>
                <a:moveTo>
                  <a:pt x="2250065" y="980343"/>
                </a:moveTo>
                <a:cubicBezTo>
                  <a:pt x="2264057" y="980343"/>
                  <a:pt x="2275398" y="991684"/>
                  <a:pt x="2275398" y="1005672"/>
                </a:cubicBezTo>
                <a:cubicBezTo>
                  <a:pt x="2275398" y="1019663"/>
                  <a:pt x="2264057" y="1031004"/>
                  <a:pt x="2250065" y="1031004"/>
                </a:cubicBezTo>
                <a:cubicBezTo>
                  <a:pt x="2236073" y="1031004"/>
                  <a:pt x="2224730" y="1019663"/>
                  <a:pt x="2224730" y="1005672"/>
                </a:cubicBezTo>
                <a:cubicBezTo>
                  <a:pt x="2224730" y="991684"/>
                  <a:pt x="2236073" y="980343"/>
                  <a:pt x="2250065" y="980343"/>
                </a:cubicBezTo>
                <a:close/>
                <a:moveTo>
                  <a:pt x="2408995" y="980342"/>
                </a:moveTo>
                <a:cubicBezTo>
                  <a:pt x="2422987" y="980342"/>
                  <a:pt x="2434328" y="991684"/>
                  <a:pt x="2434328" y="1005672"/>
                </a:cubicBezTo>
                <a:cubicBezTo>
                  <a:pt x="2434328" y="1019662"/>
                  <a:pt x="2422987" y="1031004"/>
                  <a:pt x="2408995" y="1031004"/>
                </a:cubicBezTo>
                <a:cubicBezTo>
                  <a:pt x="2395003" y="1031004"/>
                  <a:pt x="2383660" y="1019662"/>
                  <a:pt x="2383660" y="1005672"/>
                </a:cubicBezTo>
                <a:cubicBezTo>
                  <a:pt x="2383660" y="991684"/>
                  <a:pt x="2395003" y="980342"/>
                  <a:pt x="2408995" y="980342"/>
                </a:cubicBezTo>
                <a:close/>
                <a:moveTo>
                  <a:pt x="25335" y="980327"/>
                </a:moveTo>
                <a:cubicBezTo>
                  <a:pt x="39326" y="980327"/>
                  <a:pt x="50668" y="991669"/>
                  <a:pt x="50668" y="1005658"/>
                </a:cubicBezTo>
                <a:cubicBezTo>
                  <a:pt x="50668" y="1019649"/>
                  <a:pt x="39326" y="1030992"/>
                  <a:pt x="25335" y="1030992"/>
                </a:cubicBezTo>
                <a:cubicBezTo>
                  <a:pt x="11343" y="1030992"/>
                  <a:pt x="0" y="1019649"/>
                  <a:pt x="0" y="1005658"/>
                </a:cubicBezTo>
                <a:cubicBezTo>
                  <a:pt x="0" y="991669"/>
                  <a:pt x="11343" y="980327"/>
                  <a:pt x="25335" y="980327"/>
                </a:cubicBezTo>
                <a:close/>
                <a:moveTo>
                  <a:pt x="184358" y="980326"/>
                </a:moveTo>
                <a:cubicBezTo>
                  <a:pt x="198350" y="980326"/>
                  <a:pt x="209693" y="991668"/>
                  <a:pt x="209693" y="1005658"/>
                </a:cubicBezTo>
                <a:cubicBezTo>
                  <a:pt x="209693" y="1019649"/>
                  <a:pt x="198350" y="1030991"/>
                  <a:pt x="184358" y="1030991"/>
                </a:cubicBezTo>
                <a:cubicBezTo>
                  <a:pt x="170367" y="1030991"/>
                  <a:pt x="159025" y="1019649"/>
                  <a:pt x="159025" y="1005658"/>
                </a:cubicBezTo>
                <a:cubicBezTo>
                  <a:pt x="159025" y="991668"/>
                  <a:pt x="170367" y="980326"/>
                  <a:pt x="184358" y="980326"/>
                </a:cubicBezTo>
                <a:close/>
                <a:moveTo>
                  <a:pt x="343288" y="980325"/>
                </a:moveTo>
                <a:cubicBezTo>
                  <a:pt x="357280" y="980325"/>
                  <a:pt x="368623" y="991667"/>
                  <a:pt x="368623" y="1005657"/>
                </a:cubicBezTo>
                <a:cubicBezTo>
                  <a:pt x="368623" y="1019648"/>
                  <a:pt x="357280" y="1030990"/>
                  <a:pt x="343288" y="1030990"/>
                </a:cubicBezTo>
                <a:cubicBezTo>
                  <a:pt x="329297" y="1030990"/>
                  <a:pt x="317955" y="1019648"/>
                  <a:pt x="317955" y="1005657"/>
                </a:cubicBezTo>
                <a:cubicBezTo>
                  <a:pt x="317955" y="991667"/>
                  <a:pt x="329297" y="980325"/>
                  <a:pt x="343288" y="980325"/>
                </a:cubicBezTo>
                <a:close/>
                <a:moveTo>
                  <a:pt x="502312" y="980324"/>
                </a:moveTo>
                <a:cubicBezTo>
                  <a:pt x="516304" y="980324"/>
                  <a:pt x="527647" y="991666"/>
                  <a:pt x="527647" y="1005656"/>
                </a:cubicBezTo>
                <a:cubicBezTo>
                  <a:pt x="527647" y="1019647"/>
                  <a:pt x="516304" y="1030989"/>
                  <a:pt x="502312" y="1030989"/>
                </a:cubicBezTo>
                <a:cubicBezTo>
                  <a:pt x="488321" y="1030989"/>
                  <a:pt x="476979" y="1019647"/>
                  <a:pt x="476979" y="1005656"/>
                </a:cubicBezTo>
                <a:cubicBezTo>
                  <a:pt x="476979" y="991666"/>
                  <a:pt x="488321" y="980324"/>
                  <a:pt x="502312" y="980324"/>
                </a:cubicBezTo>
                <a:close/>
                <a:moveTo>
                  <a:pt x="661338" y="980323"/>
                </a:moveTo>
                <a:cubicBezTo>
                  <a:pt x="675330" y="980323"/>
                  <a:pt x="686672" y="991665"/>
                  <a:pt x="686672" y="1005655"/>
                </a:cubicBezTo>
                <a:cubicBezTo>
                  <a:pt x="686672" y="1019646"/>
                  <a:pt x="675330" y="1030988"/>
                  <a:pt x="661338" y="1030988"/>
                </a:cubicBezTo>
                <a:cubicBezTo>
                  <a:pt x="647347" y="1030988"/>
                  <a:pt x="636004" y="1019646"/>
                  <a:pt x="636004" y="1005655"/>
                </a:cubicBezTo>
                <a:cubicBezTo>
                  <a:pt x="636004" y="991665"/>
                  <a:pt x="647347" y="980323"/>
                  <a:pt x="661338" y="980323"/>
                </a:cubicBezTo>
                <a:close/>
                <a:moveTo>
                  <a:pt x="820362" y="980322"/>
                </a:moveTo>
                <a:cubicBezTo>
                  <a:pt x="834354" y="980322"/>
                  <a:pt x="845696" y="991665"/>
                  <a:pt x="845696" y="1005654"/>
                </a:cubicBezTo>
                <a:cubicBezTo>
                  <a:pt x="845696" y="1019645"/>
                  <a:pt x="834354" y="1030988"/>
                  <a:pt x="820362" y="1030988"/>
                </a:cubicBezTo>
                <a:cubicBezTo>
                  <a:pt x="806371" y="1030988"/>
                  <a:pt x="795028" y="1019645"/>
                  <a:pt x="795028" y="1005654"/>
                </a:cubicBezTo>
                <a:cubicBezTo>
                  <a:pt x="795028" y="991665"/>
                  <a:pt x="806371" y="980322"/>
                  <a:pt x="820362" y="980322"/>
                </a:cubicBezTo>
                <a:close/>
                <a:moveTo>
                  <a:pt x="979386" y="980321"/>
                </a:moveTo>
                <a:cubicBezTo>
                  <a:pt x="993378" y="980321"/>
                  <a:pt x="1004720" y="991664"/>
                  <a:pt x="1004720" y="1005653"/>
                </a:cubicBezTo>
                <a:cubicBezTo>
                  <a:pt x="1004720" y="1019644"/>
                  <a:pt x="993378" y="1030987"/>
                  <a:pt x="979386" y="1030987"/>
                </a:cubicBezTo>
                <a:cubicBezTo>
                  <a:pt x="965395" y="1030987"/>
                  <a:pt x="954052" y="1019644"/>
                  <a:pt x="954052" y="1005653"/>
                </a:cubicBezTo>
                <a:cubicBezTo>
                  <a:pt x="954052" y="991664"/>
                  <a:pt x="965395" y="980321"/>
                  <a:pt x="979386" y="980321"/>
                </a:cubicBezTo>
                <a:close/>
                <a:moveTo>
                  <a:pt x="1138413" y="980320"/>
                </a:moveTo>
                <a:cubicBezTo>
                  <a:pt x="1152405" y="980320"/>
                  <a:pt x="1163746" y="991662"/>
                  <a:pt x="1163746" y="1005653"/>
                </a:cubicBezTo>
                <a:cubicBezTo>
                  <a:pt x="1163746" y="1019644"/>
                  <a:pt x="1152405" y="1030986"/>
                  <a:pt x="1138413" y="1030986"/>
                </a:cubicBezTo>
                <a:cubicBezTo>
                  <a:pt x="1124421" y="1030986"/>
                  <a:pt x="1113078" y="1019644"/>
                  <a:pt x="1113078" y="1005653"/>
                </a:cubicBezTo>
                <a:cubicBezTo>
                  <a:pt x="1113078" y="991662"/>
                  <a:pt x="1124421" y="980320"/>
                  <a:pt x="1138413" y="980320"/>
                </a:cubicBezTo>
                <a:close/>
                <a:moveTo>
                  <a:pt x="32832" y="836367"/>
                </a:moveTo>
                <a:lnTo>
                  <a:pt x="43248" y="840683"/>
                </a:lnTo>
                <a:cubicBezTo>
                  <a:pt x="47833" y="845268"/>
                  <a:pt x="50668" y="851602"/>
                  <a:pt x="50668" y="858598"/>
                </a:cubicBezTo>
                <a:cubicBezTo>
                  <a:pt x="50668" y="872587"/>
                  <a:pt x="39326" y="883922"/>
                  <a:pt x="25335" y="883922"/>
                </a:cubicBezTo>
                <a:lnTo>
                  <a:pt x="16730" y="880360"/>
                </a:lnTo>
                <a:close/>
                <a:moveTo>
                  <a:pt x="1454943" y="833283"/>
                </a:moveTo>
                <a:cubicBezTo>
                  <a:pt x="1468935" y="833283"/>
                  <a:pt x="1480276" y="844627"/>
                  <a:pt x="1480276" y="858620"/>
                </a:cubicBezTo>
                <a:cubicBezTo>
                  <a:pt x="1480276" y="872609"/>
                  <a:pt x="1468935" y="883934"/>
                  <a:pt x="1454943" y="883934"/>
                </a:cubicBezTo>
                <a:cubicBezTo>
                  <a:pt x="1440951" y="883934"/>
                  <a:pt x="1429608" y="872609"/>
                  <a:pt x="1429608" y="858620"/>
                </a:cubicBezTo>
                <a:cubicBezTo>
                  <a:pt x="1429608" y="844627"/>
                  <a:pt x="1440951" y="833283"/>
                  <a:pt x="1454943" y="833283"/>
                </a:cubicBezTo>
                <a:close/>
                <a:moveTo>
                  <a:pt x="1296014" y="833283"/>
                </a:moveTo>
                <a:cubicBezTo>
                  <a:pt x="1310006" y="833283"/>
                  <a:pt x="1321347" y="844628"/>
                  <a:pt x="1321347" y="858620"/>
                </a:cubicBezTo>
                <a:cubicBezTo>
                  <a:pt x="1321347" y="872609"/>
                  <a:pt x="1310006" y="883934"/>
                  <a:pt x="1296014" y="883934"/>
                </a:cubicBezTo>
                <a:cubicBezTo>
                  <a:pt x="1282022" y="883934"/>
                  <a:pt x="1270679" y="872609"/>
                  <a:pt x="1270679" y="858620"/>
                </a:cubicBezTo>
                <a:cubicBezTo>
                  <a:pt x="1270679" y="844628"/>
                  <a:pt x="1282022" y="833283"/>
                  <a:pt x="1296014" y="833283"/>
                </a:cubicBezTo>
                <a:close/>
                <a:moveTo>
                  <a:pt x="1613967" y="833282"/>
                </a:moveTo>
                <a:cubicBezTo>
                  <a:pt x="1627959" y="833282"/>
                  <a:pt x="1639300" y="844626"/>
                  <a:pt x="1639300" y="858619"/>
                </a:cubicBezTo>
                <a:cubicBezTo>
                  <a:pt x="1639300" y="872609"/>
                  <a:pt x="1627959" y="883934"/>
                  <a:pt x="1613967" y="883934"/>
                </a:cubicBezTo>
                <a:cubicBezTo>
                  <a:pt x="1599975" y="883934"/>
                  <a:pt x="1588632" y="872609"/>
                  <a:pt x="1588632" y="858619"/>
                </a:cubicBezTo>
                <a:cubicBezTo>
                  <a:pt x="1588632" y="844626"/>
                  <a:pt x="1599975" y="833282"/>
                  <a:pt x="1613967" y="833282"/>
                </a:cubicBezTo>
                <a:close/>
                <a:moveTo>
                  <a:pt x="2091040" y="833281"/>
                </a:moveTo>
                <a:cubicBezTo>
                  <a:pt x="2105031" y="833281"/>
                  <a:pt x="2116374" y="844625"/>
                  <a:pt x="2116374" y="858619"/>
                </a:cubicBezTo>
                <a:cubicBezTo>
                  <a:pt x="2116374" y="872606"/>
                  <a:pt x="2105031" y="883934"/>
                  <a:pt x="2091040" y="883934"/>
                </a:cubicBezTo>
                <a:cubicBezTo>
                  <a:pt x="2077049" y="883934"/>
                  <a:pt x="2065706" y="872606"/>
                  <a:pt x="2065706" y="858619"/>
                </a:cubicBezTo>
                <a:cubicBezTo>
                  <a:pt x="2065706" y="844625"/>
                  <a:pt x="2077049" y="833281"/>
                  <a:pt x="2091040" y="833281"/>
                </a:cubicBezTo>
                <a:close/>
                <a:moveTo>
                  <a:pt x="1932015" y="833281"/>
                </a:moveTo>
                <a:cubicBezTo>
                  <a:pt x="1946006" y="833281"/>
                  <a:pt x="1957349" y="844626"/>
                  <a:pt x="1957349" y="858619"/>
                </a:cubicBezTo>
                <a:cubicBezTo>
                  <a:pt x="1957349" y="872606"/>
                  <a:pt x="1946006" y="883934"/>
                  <a:pt x="1932015" y="883934"/>
                </a:cubicBezTo>
                <a:cubicBezTo>
                  <a:pt x="1918023" y="883934"/>
                  <a:pt x="1906681" y="872606"/>
                  <a:pt x="1906681" y="858619"/>
                </a:cubicBezTo>
                <a:cubicBezTo>
                  <a:pt x="1906681" y="844626"/>
                  <a:pt x="1918023" y="833281"/>
                  <a:pt x="1932015" y="833281"/>
                </a:cubicBezTo>
                <a:close/>
                <a:moveTo>
                  <a:pt x="1772991" y="833281"/>
                </a:moveTo>
                <a:cubicBezTo>
                  <a:pt x="1786983" y="833281"/>
                  <a:pt x="1798324" y="844626"/>
                  <a:pt x="1798324" y="858619"/>
                </a:cubicBezTo>
                <a:cubicBezTo>
                  <a:pt x="1798324" y="872606"/>
                  <a:pt x="1786983" y="883934"/>
                  <a:pt x="1772991" y="883934"/>
                </a:cubicBezTo>
                <a:cubicBezTo>
                  <a:pt x="1758999" y="883934"/>
                  <a:pt x="1747656" y="872606"/>
                  <a:pt x="1747656" y="858619"/>
                </a:cubicBezTo>
                <a:cubicBezTo>
                  <a:pt x="1747656" y="844626"/>
                  <a:pt x="1758999" y="833281"/>
                  <a:pt x="1772991" y="833281"/>
                </a:cubicBezTo>
                <a:close/>
                <a:moveTo>
                  <a:pt x="2408995" y="833280"/>
                </a:moveTo>
                <a:lnTo>
                  <a:pt x="2421727" y="838555"/>
                </a:lnTo>
                <a:lnTo>
                  <a:pt x="2431536" y="865355"/>
                </a:lnTo>
                <a:lnTo>
                  <a:pt x="2426909" y="876522"/>
                </a:lnTo>
                <a:cubicBezTo>
                  <a:pt x="2422324" y="881102"/>
                  <a:pt x="2415991" y="883934"/>
                  <a:pt x="2408995" y="883934"/>
                </a:cubicBezTo>
                <a:cubicBezTo>
                  <a:pt x="2395003" y="883934"/>
                  <a:pt x="2383660" y="872606"/>
                  <a:pt x="2383660" y="858619"/>
                </a:cubicBezTo>
                <a:cubicBezTo>
                  <a:pt x="2383660" y="844625"/>
                  <a:pt x="2395003" y="833280"/>
                  <a:pt x="2408995" y="833280"/>
                </a:cubicBezTo>
                <a:close/>
                <a:moveTo>
                  <a:pt x="2250065" y="833280"/>
                </a:moveTo>
                <a:cubicBezTo>
                  <a:pt x="2264057" y="833280"/>
                  <a:pt x="2275398" y="844625"/>
                  <a:pt x="2275398" y="858619"/>
                </a:cubicBezTo>
                <a:cubicBezTo>
                  <a:pt x="2275398" y="872606"/>
                  <a:pt x="2264057" y="883934"/>
                  <a:pt x="2250065" y="883934"/>
                </a:cubicBezTo>
                <a:cubicBezTo>
                  <a:pt x="2236073" y="883934"/>
                  <a:pt x="2224730" y="872606"/>
                  <a:pt x="2224730" y="858619"/>
                </a:cubicBezTo>
                <a:cubicBezTo>
                  <a:pt x="2224730" y="844625"/>
                  <a:pt x="2236073" y="833280"/>
                  <a:pt x="2250065" y="833280"/>
                </a:cubicBezTo>
                <a:close/>
                <a:moveTo>
                  <a:pt x="184358" y="833260"/>
                </a:moveTo>
                <a:cubicBezTo>
                  <a:pt x="198350" y="833260"/>
                  <a:pt x="209693" y="844604"/>
                  <a:pt x="209693" y="858597"/>
                </a:cubicBezTo>
                <a:cubicBezTo>
                  <a:pt x="209693" y="872587"/>
                  <a:pt x="198350" y="883922"/>
                  <a:pt x="184358" y="883922"/>
                </a:cubicBezTo>
                <a:cubicBezTo>
                  <a:pt x="170367" y="883922"/>
                  <a:pt x="159025" y="872587"/>
                  <a:pt x="159025" y="858597"/>
                </a:cubicBezTo>
                <a:cubicBezTo>
                  <a:pt x="159025" y="844604"/>
                  <a:pt x="170367" y="833260"/>
                  <a:pt x="184358" y="833260"/>
                </a:cubicBezTo>
                <a:close/>
                <a:moveTo>
                  <a:pt x="343288" y="833259"/>
                </a:moveTo>
                <a:cubicBezTo>
                  <a:pt x="357280" y="833259"/>
                  <a:pt x="368623" y="844604"/>
                  <a:pt x="368623" y="858596"/>
                </a:cubicBezTo>
                <a:cubicBezTo>
                  <a:pt x="368623" y="872584"/>
                  <a:pt x="357280" y="883920"/>
                  <a:pt x="343288" y="883920"/>
                </a:cubicBezTo>
                <a:cubicBezTo>
                  <a:pt x="329297" y="883920"/>
                  <a:pt x="317955" y="872584"/>
                  <a:pt x="317955" y="858596"/>
                </a:cubicBezTo>
                <a:cubicBezTo>
                  <a:pt x="317955" y="844604"/>
                  <a:pt x="329297" y="833259"/>
                  <a:pt x="343288" y="833259"/>
                </a:cubicBezTo>
                <a:close/>
                <a:moveTo>
                  <a:pt x="502312" y="833258"/>
                </a:moveTo>
                <a:cubicBezTo>
                  <a:pt x="516304" y="833258"/>
                  <a:pt x="527647" y="844602"/>
                  <a:pt x="527647" y="858594"/>
                </a:cubicBezTo>
                <a:cubicBezTo>
                  <a:pt x="527647" y="872584"/>
                  <a:pt x="516304" y="883920"/>
                  <a:pt x="502312" y="883920"/>
                </a:cubicBezTo>
                <a:cubicBezTo>
                  <a:pt x="488321" y="883920"/>
                  <a:pt x="476979" y="872584"/>
                  <a:pt x="476979" y="858594"/>
                </a:cubicBezTo>
                <a:cubicBezTo>
                  <a:pt x="476979" y="844602"/>
                  <a:pt x="488321" y="833258"/>
                  <a:pt x="502312" y="833258"/>
                </a:cubicBezTo>
                <a:close/>
                <a:moveTo>
                  <a:pt x="661338" y="833257"/>
                </a:moveTo>
                <a:cubicBezTo>
                  <a:pt x="675330" y="833257"/>
                  <a:pt x="686672" y="844601"/>
                  <a:pt x="686672" y="858593"/>
                </a:cubicBezTo>
                <a:cubicBezTo>
                  <a:pt x="686672" y="872582"/>
                  <a:pt x="675330" y="883920"/>
                  <a:pt x="661338" y="883920"/>
                </a:cubicBezTo>
                <a:cubicBezTo>
                  <a:pt x="647347" y="883920"/>
                  <a:pt x="636004" y="872582"/>
                  <a:pt x="636004" y="858593"/>
                </a:cubicBezTo>
                <a:cubicBezTo>
                  <a:pt x="636004" y="844601"/>
                  <a:pt x="647347" y="833257"/>
                  <a:pt x="661338" y="833257"/>
                </a:cubicBezTo>
                <a:close/>
                <a:moveTo>
                  <a:pt x="820362" y="833256"/>
                </a:moveTo>
                <a:cubicBezTo>
                  <a:pt x="834354" y="833256"/>
                  <a:pt x="845696" y="844600"/>
                  <a:pt x="845696" y="858592"/>
                </a:cubicBezTo>
                <a:cubicBezTo>
                  <a:pt x="845696" y="872582"/>
                  <a:pt x="834354" y="883917"/>
                  <a:pt x="820362" y="883917"/>
                </a:cubicBezTo>
                <a:cubicBezTo>
                  <a:pt x="806371" y="883917"/>
                  <a:pt x="795028" y="872582"/>
                  <a:pt x="795028" y="858592"/>
                </a:cubicBezTo>
                <a:cubicBezTo>
                  <a:pt x="795028" y="844600"/>
                  <a:pt x="806371" y="833256"/>
                  <a:pt x="820362" y="833256"/>
                </a:cubicBezTo>
                <a:close/>
                <a:moveTo>
                  <a:pt x="1138413" y="833254"/>
                </a:moveTo>
                <a:cubicBezTo>
                  <a:pt x="1152405" y="833254"/>
                  <a:pt x="1163746" y="844598"/>
                  <a:pt x="1163746" y="858589"/>
                </a:cubicBezTo>
                <a:cubicBezTo>
                  <a:pt x="1163746" y="872580"/>
                  <a:pt x="1152405" y="883917"/>
                  <a:pt x="1138413" y="883917"/>
                </a:cubicBezTo>
                <a:cubicBezTo>
                  <a:pt x="1124421" y="883917"/>
                  <a:pt x="1113078" y="872580"/>
                  <a:pt x="1113078" y="858589"/>
                </a:cubicBezTo>
                <a:cubicBezTo>
                  <a:pt x="1113078" y="844598"/>
                  <a:pt x="1124421" y="833254"/>
                  <a:pt x="1138413" y="833254"/>
                </a:cubicBezTo>
                <a:close/>
                <a:moveTo>
                  <a:pt x="979386" y="833254"/>
                </a:moveTo>
                <a:cubicBezTo>
                  <a:pt x="993378" y="833254"/>
                  <a:pt x="1004720" y="844599"/>
                  <a:pt x="1004720" y="858591"/>
                </a:cubicBezTo>
                <a:cubicBezTo>
                  <a:pt x="1004720" y="872580"/>
                  <a:pt x="993378" y="883917"/>
                  <a:pt x="979386" y="883917"/>
                </a:cubicBezTo>
                <a:cubicBezTo>
                  <a:pt x="965395" y="883917"/>
                  <a:pt x="954052" y="872580"/>
                  <a:pt x="954052" y="858591"/>
                </a:cubicBezTo>
                <a:cubicBezTo>
                  <a:pt x="954052" y="844599"/>
                  <a:pt x="965395" y="833254"/>
                  <a:pt x="979386" y="833254"/>
                </a:cubicBezTo>
                <a:close/>
                <a:moveTo>
                  <a:pt x="1613967" y="686174"/>
                </a:moveTo>
                <a:cubicBezTo>
                  <a:pt x="1627959" y="686174"/>
                  <a:pt x="1639300" y="697522"/>
                  <a:pt x="1639300" y="711518"/>
                </a:cubicBezTo>
                <a:cubicBezTo>
                  <a:pt x="1639300" y="725515"/>
                  <a:pt x="1627959" y="736863"/>
                  <a:pt x="1613967" y="736863"/>
                </a:cubicBezTo>
                <a:cubicBezTo>
                  <a:pt x="1599975" y="736863"/>
                  <a:pt x="1588632" y="725515"/>
                  <a:pt x="1588632" y="711518"/>
                </a:cubicBezTo>
                <a:cubicBezTo>
                  <a:pt x="1588632" y="697522"/>
                  <a:pt x="1599975" y="686174"/>
                  <a:pt x="1613967" y="686174"/>
                </a:cubicBezTo>
                <a:close/>
                <a:moveTo>
                  <a:pt x="1454943" y="686174"/>
                </a:moveTo>
                <a:cubicBezTo>
                  <a:pt x="1468935" y="686174"/>
                  <a:pt x="1480276" y="697522"/>
                  <a:pt x="1480276" y="711518"/>
                </a:cubicBezTo>
                <a:cubicBezTo>
                  <a:pt x="1480276" y="725517"/>
                  <a:pt x="1468935" y="736865"/>
                  <a:pt x="1454943" y="736865"/>
                </a:cubicBezTo>
                <a:cubicBezTo>
                  <a:pt x="1440951" y="736865"/>
                  <a:pt x="1429608" y="725517"/>
                  <a:pt x="1429608" y="711518"/>
                </a:cubicBezTo>
                <a:cubicBezTo>
                  <a:pt x="1429608" y="697522"/>
                  <a:pt x="1440951" y="686174"/>
                  <a:pt x="1454943" y="686174"/>
                </a:cubicBezTo>
                <a:close/>
                <a:moveTo>
                  <a:pt x="1296014" y="686174"/>
                </a:moveTo>
                <a:cubicBezTo>
                  <a:pt x="1310006" y="686174"/>
                  <a:pt x="1321347" y="697524"/>
                  <a:pt x="1321347" y="711520"/>
                </a:cubicBezTo>
                <a:cubicBezTo>
                  <a:pt x="1321347" y="725519"/>
                  <a:pt x="1310006" y="736866"/>
                  <a:pt x="1296014" y="736866"/>
                </a:cubicBezTo>
                <a:cubicBezTo>
                  <a:pt x="1282022" y="736866"/>
                  <a:pt x="1270679" y="725519"/>
                  <a:pt x="1270679" y="711520"/>
                </a:cubicBezTo>
                <a:cubicBezTo>
                  <a:pt x="1270679" y="697524"/>
                  <a:pt x="1282022" y="686174"/>
                  <a:pt x="1296014" y="686174"/>
                </a:cubicBezTo>
                <a:close/>
                <a:moveTo>
                  <a:pt x="2250065" y="686173"/>
                </a:moveTo>
                <a:cubicBezTo>
                  <a:pt x="2264057" y="686173"/>
                  <a:pt x="2275398" y="697519"/>
                  <a:pt x="2275398" y="711514"/>
                </a:cubicBezTo>
                <a:cubicBezTo>
                  <a:pt x="2275398" y="725511"/>
                  <a:pt x="2264057" y="736858"/>
                  <a:pt x="2250065" y="736858"/>
                </a:cubicBezTo>
                <a:cubicBezTo>
                  <a:pt x="2236073" y="736858"/>
                  <a:pt x="2224730" y="725511"/>
                  <a:pt x="2224730" y="711514"/>
                </a:cubicBezTo>
                <a:cubicBezTo>
                  <a:pt x="2224730" y="697519"/>
                  <a:pt x="2236073" y="686173"/>
                  <a:pt x="2250065" y="686173"/>
                </a:cubicBezTo>
                <a:close/>
                <a:moveTo>
                  <a:pt x="2091040" y="686173"/>
                </a:moveTo>
                <a:cubicBezTo>
                  <a:pt x="2105031" y="686173"/>
                  <a:pt x="2116374" y="697519"/>
                  <a:pt x="2116374" y="711516"/>
                </a:cubicBezTo>
                <a:cubicBezTo>
                  <a:pt x="2116374" y="725513"/>
                  <a:pt x="2105031" y="736860"/>
                  <a:pt x="2091040" y="736860"/>
                </a:cubicBezTo>
                <a:cubicBezTo>
                  <a:pt x="2077049" y="736860"/>
                  <a:pt x="2065706" y="725513"/>
                  <a:pt x="2065706" y="711516"/>
                </a:cubicBezTo>
                <a:cubicBezTo>
                  <a:pt x="2065706" y="697519"/>
                  <a:pt x="2077049" y="686173"/>
                  <a:pt x="2091040" y="686173"/>
                </a:cubicBezTo>
                <a:close/>
                <a:moveTo>
                  <a:pt x="1932015" y="686173"/>
                </a:moveTo>
                <a:cubicBezTo>
                  <a:pt x="1946006" y="686173"/>
                  <a:pt x="1957349" y="697522"/>
                  <a:pt x="1957349" y="711516"/>
                </a:cubicBezTo>
                <a:cubicBezTo>
                  <a:pt x="1957349" y="725513"/>
                  <a:pt x="1946006" y="736860"/>
                  <a:pt x="1932015" y="736860"/>
                </a:cubicBezTo>
                <a:cubicBezTo>
                  <a:pt x="1918023" y="736860"/>
                  <a:pt x="1906681" y="725513"/>
                  <a:pt x="1906681" y="711516"/>
                </a:cubicBezTo>
                <a:cubicBezTo>
                  <a:pt x="1906681" y="697522"/>
                  <a:pt x="1918023" y="686173"/>
                  <a:pt x="1932015" y="686173"/>
                </a:cubicBezTo>
                <a:close/>
                <a:moveTo>
                  <a:pt x="1772991" y="686173"/>
                </a:moveTo>
                <a:cubicBezTo>
                  <a:pt x="1786983" y="686173"/>
                  <a:pt x="1798324" y="697522"/>
                  <a:pt x="1798324" y="711516"/>
                </a:cubicBezTo>
                <a:cubicBezTo>
                  <a:pt x="1798324" y="725515"/>
                  <a:pt x="1786983" y="736862"/>
                  <a:pt x="1772991" y="736862"/>
                </a:cubicBezTo>
                <a:cubicBezTo>
                  <a:pt x="1758999" y="736862"/>
                  <a:pt x="1747656" y="725515"/>
                  <a:pt x="1747656" y="711516"/>
                </a:cubicBezTo>
                <a:cubicBezTo>
                  <a:pt x="1747656" y="697522"/>
                  <a:pt x="1758999" y="686173"/>
                  <a:pt x="1772991" y="686173"/>
                </a:cubicBezTo>
                <a:close/>
                <a:moveTo>
                  <a:pt x="1138413" y="686171"/>
                </a:moveTo>
                <a:cubicBezTo>
                  <a:pt x="1152405" y="686171"/>
                  <a:pt x="1163746" y="697515"/>
                  <a:pt x="1163746" y="711507"/>
                </a:cubicBezTo>
                <a:cubicBezTo>
                  <a:pt x="1163746" y="725500"/>
                  <a:pt x="1152405" y="736843"/>
                  <a:pt x="1138413" y="736843"/>
                </a:cubicBezTo>
                <a:cubicBezTo>
                  <a:pt x="1124421" y="736843"/>
                  <a:pt x="1113078" y="725500"/>
                  <a:pt x="1113078" y="711507"/>
                </a:cubicBezTo>
                <a:cubicBezTo>
                  <a:pt x="1113078" y="697515"/>
                  <a:pt x="1124421" y="686171"/>
                  <a:pt x="1138413" y="686171"/>
                </a:cubicBezTo>
                <a:close/>
                <a:moveTo>
                  <a:pt x="979386" y="686171"/>
                </a:moveTo>
                <a:cubicBezTo>
                  <a:pt x="993378" y="686171"/>
                  <a:pt x="1004720" y="697515"/>
                  <a:pt x="1004720" y="711507"/>
                </a:cubicBezTo>
                <a:cubicBezTo>
                  <a:pt x="1004720" y="725500"/>
                  <a:pt x="993378" y="736844"/>
                  <a:pt x="979386" y="736844"/>
                </a:cubicBezTo>
                <a:cubicBezTo>
                  <a:pt x="965395" y="736844"/>
                  <a:pt x="954052" y="725500"/>
                  <a:pt x="954052" y="711507"/>
                </a:cubicBezTo>
                <a:cubicBezTo>
                  <a:pt x="954052" y="697515"/>
                  <a:pt x="965395" y="686171"/>
                  <a:pt x="979386" y="686171"/>
                </a:cubicBezTo>
                <a:close/>
                <a:moveTo>
                  <a:pt x="820362" y="686171"/>
                </a:moveTo>
                <a:cubicBezTo>
                  <a:pt x="834354" y="686171"/>
                  <a:pt x="845696" y="697516"/>
                  <a:pt x="845696" y="711507"/>
                </a:cubicBezTo>
                <a:cubicBezTo>
                  <a:pt x="845696" y="725500"/>
                  <a:pt x="834354" y="736844"/>
                  <a:pt x="820362" y="736844"/>
                </a:cubicBezTo>
                <a:cubicBezTo>
                  <a:pt x="806371" y="736844"/>
                  <a:pt x="795028" y="725500"/>
                  <a:pt x="795028" y="711507"/>
                </a:cubicBezTo>
                <a:cubicBezTo>
                  <a:pt x="795028" y="697516"/>
                  <a:pt x="806371" y="686171"/>
                  <a:pt x="820362" y="686171"/>
                </a:cubicBezTo>
                <a:close/>
                <a:moveTo>
                  <a:pt x="661338" y="686171"/>
                </a:moveTo>
                <a:cubicBezTo>
                  <a:pt x="675330" y="686171"/>
                  <a:pt x="686672" y="697516"/>
                  <a:pt x="686672" y="711507"/>
                </a:cubicBezTo>
                <a:cubicBezTo>
                  <a:pt x="686672" y="725501"/>
                  <a:pt x="675330" y="736845"/>
                  <a:pt x="661338" y="736845"/>
                </a:cubicBezTo>
                <a:cubicBezTo>
                  <a:pt x="647347" y="736845"/>
                  <a:pt x="636004" y="725501"/>
                  <a:pt x="636004" y="711507"/>
                </a:cubicBezTo>
                <a:cubicBezTo>
                  <a:pt x="636004" y="697516"/>
                  <a:pt x="647347" y="686171"/>
                  <a:pt x="661338" y="686171"/>
                </a:cubicBezTo>
                <a:close/>
                <a:moveTo>
                  <a:pt x="502312" y="686171"/>
                </a:moveTo>
                <a:cubicBezTo>
                  <a:pt x="516304" y="686171"/>
                  <a:pt x="527647" y="697516"/>
                  <a:pt x="527647" y="711508"/>
                </a:cubicBezTo>
                <a:cubicBezTo>
                  <a:pt x="527647" y="725501"/>
                  <a:pt x="516304" y="736845"/>
                  <a:pt x="502312" y="736845"/>
                </a:cubicBezTo>
                <a:cubicBezTo>
                  <a:pt x="488321" y="736845"/>
                  <a:pt x="476979" y="725501"/>
                  <a:pt x="476979" y="711508"/>
                </a:cubicBezTo>
                <a:cubicBezTo>
                  <a:pt x="476979" y="697516"/>
                  <a:pt x="488321" y="686171"/>
                  <a:pt x="502312" y="686171"/>
                </a:cubicBezTo>
                <a:close/>
                <a:moveTo>
                  <a:pt x="343288" y="686171"/>
                </a:moveTo>
                <a:cubicBezTo>
                  <a:pt x="357280" y="686171"/>
                  <a:pt x="368623" y="697516"/>
                  <a:pt x="368623" y="711508"/>
                </a:cubicBezTo>
                <a:cubicBezTo>
                  <a:pt x="368623" y="725502"/>
                  <a:pt x="357280" y="736846"/>
                  <a:pt x="343288" y="736846"/>
                </a:cubicBezTo>
                <a:cubicBezTo>
                  <a:pt x="329297" y="736846"/>
                  <a:pt x="317955" y="725502"/>
                  <a:pt x="317955" y="711508"/>
                </a:cubicBezTo>
                <a:cubicBezTo>
                  <a:pt x="317955" y="697516"/>
                  <a:pt x="329297" y="686171"/>
                  <a:pt x="343288" y="686171"/>
                </a:cubicBezTo>
                <a:close/>
                <a:moveTo>
                  <a:pt x="184358" y="686171"/>
                </a:moveTo>
                <a:cubicBezTo>
                  <a:pt x="198350" y="686171"/>
                  <a:pt x="209693" y="697516"/>
                  <a:pt x="209693" y="711508"/>
                </a:cubicBezTo>
                <a:cubicBezTo>
                  <a:pt x="209693" y="725502"/>
                  <a:pt x="198350" y="736846"/>
                  <a:pt x="184358" y="736846"/>
                </a:cubicBezTo>
                <a:cubicBezTo>
                  <a:pt x="170367" y="736846"/>
                  <a:pt x="159025" y="725502"/>
                  <a:pt x="159025" y="711508"/>
                </a:cubicBezTo>
                <a:cubicBezTo>
                  <a:pt x="159025" y="697516"/>
                  <a:pt x="170367" y="686171"/>
                  <a:pt x="184358" y="686171"/>
                </a:cubicBezTo>
                <a:close/>
                <a:moveTo>
                  <a:pt x="186093" y="539736"/>
                </a:moveTo>
                <a:lnTo>
                  <a:pt x="202273" y="546438"/>
                </a:lnTo>
                <a:cubicBezTo>
                  <a:pt x="206858" y="551023"/>
                  <a:pt x="209693" y="557356"/>
                  <a:pt x="209693" y="564351"/>
                </a:cubicBezTo>
                <a:cubicBezTo>
                  <a:pt x="209693" y="578343"/>
                  <a:pt x="198350" y="589686"/>
                  <a:pt x="184358" y="589686"/>
                </a:cubicBezTo>
                <a:cubicBezTo>
                  <a:pt x="177363" y="589686"/>
                  <a:pt x="171030" y="586850"/>
                  <a:pt x="166445" y="582266"/>
                </a:cubicBezTo>
                <a:lnTo>
                  <a:pt x="162962" y="573855"/>
                </a:lnTo>
                <a:lnTo>
                  <a:pt x="173285" y="556863"/>
                </a:lnTo>
                <a:close/>
                <a:moveTo>
                  <a:pt x="1296014" y="539031"/>
                </a:moveTo>
                <a:cubicBezTo>
                  <a:pt x="1310006" y="539031"/>
                  <a:pt x="1321347" y="550376"/>
                  <a:pt x="1321347" y="564365"/>
                </a:cubicBezTo>
                <a:cubicBezTo>
                  <a:pt x="1321347" y="578357"/>
                  <a:pt x="1310006" y="589702"/>
                  <a:pt x="1296014" y="589702"/>
                </a:cubicBezTo>
                <a:cubicBezTo>
                  <a:pt x="1282022" y="589702"/>
                  <a:pt x="1270679" y="578357"/>
                  <a:pt x="1270679" y="564365"/>
                </a:cubicBezTo>
                <a:cubicBezTo>
                  <a:pt x="1270679" y="550376"/>
                  <a:pt x="1282022" y="539031"/>
                  <a:pt x="1296014" y="539031"/>
                </a:cubicBezTo>
                <a:close/>
                <a:moveTo>
                  <a:pt x="1772991" y="539030"/>
                </a:moveTo>
                <a:cubicBezTo>
                  <a:pt x="1786983" y="539030"/>
                  <a:pt x="1798324" y="550375"/>
                  <a:pt x="1798324" y="564364"/>
                </a:cubicBezTo>
                <a:cubicBezTo>
                  <a:pt x="1798324" y="578356"/>
                  <a:pt x="1786983" y="589699"/>
                  <a:pt x="1772991" y="589699"/>
                </a:cubicBezTo>
                <a:cubicBezTo>
                  <a:pt x="1758999" y="589699"/>
                  <a:pt x="1747656" y="578356"/>
                  <a:pt x="1747656" y="564364"/>
                </a:cubicBezTo>
                <a:cubicBezTo>
                  <a:pt x="1747656" y="550375"/>
                  <a:pt x="1758999" y="539030"/>
                  <a:pt x="1772991" y="539030"/>
                </a:cubicBezTo>
                <a:close/>
                <a:moveTo>
                  <a:pt x="1613967" y="539030"/>
                </a:moveTo>
                <a:cubicBezTo>
                  <a:pt x="1627959" y="539030"/>
                  <a:pt x="1639300" y="550376"/>
                  <a:pt x="1639300" y="564364"/>
                </a:cubicBezTo>
                <a:cubicBezTo>
                  <a:pt x="1639300" y="578356"/>
                  <a:pt x="1627959" y="589699"/>
                  <a:pt x="1613967" y="589699"/>
                </a:cubicBezTo>
                <a:cubicBezTo>
                  <a:pt x="1599975" y="589699"/>
                  <a:pt x="1588632" y="578356"/>
                  <a:pt x="1588632" y="564364"/>
                </a:cubicBezTo>
                <a:cubicBezTo>
                  <a:pt x="1588632" y="550376"/>
                  <a:pt x="1599975" y="539030"/>
                  <a:pt x="1613967" y="539030"/>
                </a:cubicBezTo>
                <a:close/>
                <a:moveTo>
                  <a:pt x="1454943" y="539030"/>
                </a:moveTo>
                <a:cubicBezTo>
                  <a:pt x="1468935" y="539030"/>
                  <a:pt x="1480276" y="550376"/>
                  <a:pt x="1480276" y="564365"/>
                </a:cubicBezTo>
                <a:cubicBezTo>
                  <a:pt x="1480276" y="578357"/>
                  <a:pt x="1468935" y="589699"/>
                  <a:pt x="1454943" y="589699"/>
                </a:cubicBezTo>
                <a:cubicBezTo>
                  <a:pt x="1440951" y="589699"/>
                  <a:pt x="1429608" y="578357"/>
                  <a:pt x="1429608" y="564365"/>
                </a:cubicBezTo>
                <a:cubicBezTo>
                  <a:pt x="1429608" y="550376"/>
                  <a:pt x="1440951" y="539030"/>
                  <a:pt x="1454943" y="539030"/>
                </a:cubicBezTo>
                <a:close/>
                <a:moveTo>
                  <a:pt x="1932015" y="539029"/>
                </a:moveTo>
                <a:cubicBezTo>
                  <a:pt x="1946006" y="539029"/>
                  <a:pt x="1957349" y="550374"/>
                  <a:pt x="1957349" y="564363"/>
                </a:cubicBezTo>
                <a:cubicBezTo>
                  <a:pt x="1957349" y="578355"/>
                  <a:pt x="1946006" y="589699"/>
                  <a:pt x="1932015" y="589699"/>
                </a:cubicBezTo>
                <a:cubicBezTo>
                  <a:pt x="1918023" y="589699"/>
                  <a:pt x="1906681" y="578355"/>
                  <a:pt x="1906681" y="564363"/>
                </a:cubicBezTo>
                <a:cubicBezTo>
                  <a:pt x="1906681" y="550374"/>
                  <a:pt x="1918023" y="539029"/>
                  <a:pt x="1932015" y="539029"/>
                </a:cubicBezTo>
                <a:close/>
                <a:moveTo>
                  <a:pt x="2250065" y="539028"/>
                </a:moveTo>
                <a:cubicBezTo>
                  <a:pt x="2264057" y="539028"/>
                  <a:pt x="2275398" y="550374"/>
                  <a:pt x="2275398" y="564362"/>
                </a:cubicBezTo>
                <a:cubicBezTo>
                  <a:pt x="2275398" y="578354"/>
                  <a:pt x="2264057" y="589699"/>
                  <a:pt x="2250065" y="589699"/>
                </a:cubicBezTo>
                <a:cubicBezTo>
                  <a:pt x="2236073" y="589699"/>
                  <a:pt x="2224730" y="578354"/>
                  <a:pt x="2224730" y="564362"/>
                </a:cubicBezTo>
                <a:cubicBezTo>
                  <a:pt x="2224730" y="550374"/>
                  <a:pt x="2236073" y="539028"/>
                  <a:pt x="2250065" y="539028"/>
                </a:cubicBezTo>
                <a:close/>
                <a:moveTo>
                  <a:pt x="2091040" y="539028"/>
                </a:moveTo>
                <a:cubicBezTo>
                  <a:pt x="2105031" y="539028"/>
                  <a:pt x="2116374" y="550374"/>
                  <a:pt x="2116374" y="564363"/>
                </a:cubicBezTo>
                <a:cubicBezTo>
                  <a:pt x="2116374" y="578354"/>
                  <a:pt x="2105031" y="589699"/>
                  <a:pt x="2091040" y="589699"/>
                </a:cubicBezTo>
                <a:cubicBezTo>
                  <a:pt x="2077049" y="589699"/>
                  <a:pt x="2065706" y="578354"/>
                  <a:pt x="2065706" y="564363"/>
                </a:cubicBezTo>
                <a:cubicBezTo>
                  <a:pt x="2065706" y="550374"/>
                  <a:pt x="2077049" y="539028"/>
                  <a:pt x="2091040" y="539028"/>
                </a:cubicBezTo>
                <a:close/>
                <a:moveTo>
                  <a:pt x="343288" y="539017"/>
                </a:moveTo>
                <a:cubicBezTo>
                  <a:pt x="357280" y="539017"/>
                  <a:pt x="368623" y="550361"/>
                  <a:pt x="368623" y="564351"/>
                </a:cubicBezTo>
                <a:cubicBezTo>
                  <a:pt x="368623" y="578342"/>
                  <a:pt x="357280" y="589686"/>
                  <a:pt x="343288" y="589686"/>
                </a:cubicBezTo>
                <a:cubicBezTo>
                  <a:pt x="329297" y="589686"/>
                  <a:pt x="317955" y="578342"/>
                  <a:pt x="317955" y="564351"/>
                </a:cubicBezTo>
                <a:cubicBezTo>
                  <a:pt x="317955" y="550361"/>
                  <a:pt x="329297" y="539017"/>
                  <a:pt x="343288" y="539017"/>
                </a:cubicBezTo>
                <a:close/>
                <a:moveTo>
                  <a:pt x="502312" y="539016"/>
                </a:moveTo>
                <a:cubicBezTo>
                  <a:pt x="516304" y="539016"/>
                  <a:pt x="527647" y="550360"/>
                  <a:pt x="527647" y="564350"/>
                </a:cubicBezTo>
                <a:cubicBezTo>
                  <a:pt x="527647" y="578342"/>
                  <a:pt x="516304" y="589686"/>
                  <a:pt x="502312" y="589686"/>
                </a:cubicBezTo>
                <a:cubicBezTo>
                  <a:pt x="488321" y="589686"/>
                  <a:pt x="476979" y="578342"/>
                  <a:pt x="476979" y="564350"/>
                </a:cubicBezTo>
                <a:cubicBezTo>
                  <a:pt x="476979" y="550360"/>
                  <a:pt x="488321" y="539016"/>
                  <a:pt x="502312" y="539016"/>
                </a:cubicBezTo>
                <a:close/>
                <a:moveTo>
                  <a:pt x="820362" y="539015"/>
                </a:moveTo>
                <a:cubicBezTo>
                  <a:pt x="834354" y="539015"/>
                  <a:pt x="845696" y="550359"/>
                  <a:pt x="845696" y="564349"/>
                </a:cubicBezTo>
                <a:cubicBezTo>
                  <a:pt x="845696" y="578341"/>
                  <a:pt x="834354" y="589683"/>
                  <a:pt x="820362" y="589683"/>
                </a:cubicBezTo>
                <a:cubicBezTo>
                  <a:pt x="806371" y="589683"/>
                  <a:pt x="795028" y="578341"/>
                  <a:pt x="795028" y="564349"/>
                </a:cubicBezTo>
                <a:cubicBezTo>
                  <a:pt x="795028" y="550359"/>
                  <a:pt x="806371" y="539015"/>
                  <a:pt x="820362" y="539015"/>
                </a:cubicBezTo>
                <a:close/>
                <a:moveTo>
                  <a:pt x="661338" y="539015"/>
                </a:moveTo>
                <a:cubicBezTo>
                  <a:pt x="675330" y="539015"/>
                  <a:pt x="686672" y="550360"/>
                  <a:pt x="686672" y="564350"/>
                </a:cubicBezTo>
                <a:cubicBezTo>
                  <a:pt x="686672" y="578341"/>
                  <a:pt x="675330" y="589684"/>
                  <a:pt x="661338" y="589684"/>
                </a:cubicBezTo>
                <a:cubicBezTo>
                  <a:pt x="647347" y="589684"/>
                  <a:pt x="636004" y="578341"/>
                  <a:pt x="636004" y="564350"/>
                </a:cubicBezTo>
                <a:cubicBezTo>
                  <a:pt x="636004" y="550360"/>
                  <a:pt x="647347" y="539015"/>
                  <a:pt x="661338" y="539015"/>
                </a:cubicBezTo>
                <a:close/>
                <a:moveTo>
                  <a:pt x="1138413" y="539014"/>
                </a:moveTo>
                <a:cubicBezTo>
                  <a:pt x="1152405" y="539014"/>
                  <a:pt x="1163746" y="550358"/>
                  <a:pt x="1163746" y="564347"/>
                </a:cubicBezTo>
                <a:cubicBezTo>
                  <a:pt x="1163746" y="578340"/>
                  <a:pt x="1152405" y="589683"/>
                  <a:pt x="1138413" y="589683"/>
                </a:cubicBezTo>
                <a:cubicBezTo>
                  <a:pt x="1124421" y="589683"/>
                  <a:pt x="1113078" y="578340"/>
                  <a:pt x="1113078" y="564347"/>
                </a:cubicBezTo>
                <a:cubicBezTo>
                  <a:pt x="1113078" y="550358"/>
                  <a:pt x="1124421" y="539014"/>
                  <a:pt x="1138413" y="539014"/>
                </a:cubicBezTo>
                <a:close/>
                <a:moveTo>
                  <a:pt x="979386" y="539014"/>
                </a:moveTo>
                <a:cubicBezTo>
                  <a:pt x="993378" y="539014"/>
                  <a:pt x="1004720" y="550358"/>
                  <a:pt x="1004720" y="564349"/>
                </a:cubicBezTo>
                <a:cubicBezTo>
                  <a:pt x="1004720" y="578340"/>
                  <a:pt x="993378" y="589683"/>
                  <a:pt x="979386" y="589683"/>
                </a:cubicBezTo>
                <a:cubicBezTo>
                  <a:pt x="965395" y="589683"/>
                  <a:pt x="954052" y="578340"/>
                  <a:pt x="954052" y="564349"/>
                </a:cubicBezTo>
                <a:cubicBezTo>
                  <a:pt x="954052" y="550358"/>
                  <a:pt x="965395" y="539014"/>
                  <a:pt x="979386" y="539014"/>
                </a:cubicBezTo>
                <a:close/>
                <a:moveTo>
                  <a:pt x="1454943" y="391964"/>
                </a:moveTo>
                <a:cubicBezTo>
                  <a:pt x="1468935" y="391964"/>
                  <a:pt x="1480276" y="403306"/>
                  <a:pt x="1480276" y="417296"/>
                </a:cubicBezTo>
                <a:cubicBezTo>
                  <a:pt x="1480276" y="431287"/>
                  <a:pt x="1468935" y="442630"/>
                  <a:pt x="1454943" y="442630"/>
                </a:cubicBezTo>
                <a:cubicBezTo>
                  <a:pt x="1440951" y="442630"/>
                  <a:pt x="1429608" y="431287"/>
                  <a:pt x="1429608" y="417296"/>
                </a:cubicBezTo>
                <a:cubicBezTo>
                  <a:pt x="1429608" y="403306"/>
                  <a:pt x="1440951" y="391964"/>
                  <a:pt x="1454943" y="391964"/>
                </a:cubicBezTo>
                <a:close/>
                <a:moveTo>
                  <a:pt x="1296014" y="391964"/>
                </a:moveTo>
                <a:cubicBezTo>
                  <a:pt x="1310006" y="391964"/>
                  <a:pt x="1321347" y="403307"/>
                  <a:pt x="1321347" y="417297"/>
                </a:cubicBezTo>
                <a:cubicBezTo>
                  <a:pt x="1321347" y="431288"/>
                  <a:pt x="1310006" y="442631"/>
                  <a:pt x="1296014" y="442631"/>
                </a:cubicBezTo>
                <a:cubicBezTo>
                  <a:pt x="1282022" y="442631"/>
                  <a:pt x="1270679" y="431288"/>
                  <a:pt x="1270679" y="417297"/>
                </a:cubicBezTo>
                <a:cubicBezTo>
                  <a:pt x="1270679" y="403307"/>
                  <a:pt x="1282022" y="391964"/>
                  <a:pt x="1296014" y="391964"/>
                </a:cubicBezTo>
                <a:close/>
                <a:moveTo>
                  <a:pt x="1613967" y="391963"/>
                </a:moveTo>
                <a:cubicBezTo>
                  <a:pt x="1627959" y="391963"/>
                  <a:pt x="1639300" y="403306"/>
                  <a:pt x="1639300" y="417296"/>
                </a:cubicBezTo>
                <a:cubicBezTo>
                  <a:pt x="1639300" y="431287"/>
                  <a:pt x="1627959" y="442630"/>
                  <a:pt x="1613967" y="442630"/>
                </a:cubicBezTo>
                <a:cubicBezTo>
                  <a:pt x="1599975" y="442630"/>
                  <a:pt x="1588632" y="431287"/>
                  <a:pt x="1588632" y="417296"/>
                </a:cubicBezTo>
                <a:cubicBezTo>
                  <a:pt x="1588632" y="403306"/>
                  <a:pt x="1599975" y="391963"/>
                  <a:pt x="1613967" y="391963"/>
                </a:cubicBezTo>
                <a:close/>
                <a:moveTo>
                  <a:pt x="1932015" y="391962"/>
                </a:moveTo>
                <a:cubicBezTo>
                  <a:pt x="1946006" y="391962"/>
                  <a:pt x="1957349" y="403305"/>
                  <a:pt x="1957349" y="417295"/>
                </a:cubicBezTo>
                <a:cubicBezTo>
                  <a:pt x="1957349" y="431286"/>
                  <a:pt x="1946006" y="442629"/>
                  <a:pt x="1932015" y="442629"/>
                </a:cubicBezTo>
                <a:cubicBezTo>
                  <a:pt x="1918023" y="442629"/>
                  <a:pt x="1906681" y="431286"/>
                  <a:pt x="1906681" y="417295"/>
                </a:cubicBezTo>
                <a:cubicBezTo>
                  <a:pt x="1906681" y="403305"/>
                  <a:pt x="1918023" y="391962"/>
                  <a:pt x="1932015" y="391962"/>
                </a:cubicBezTo>
                <a:close/>
                <a:moveTo>
                  <a:pt x="1772991" y="391962"/>
                </a:moveTo>
                <a:cubicBezTo>
                  <a:pt x="1786983" y="391962"/>
                  <a:pt x="1798324" y="403305"/>
                  <a:pt x="1798324" y="417295"/>
                </a:cubicBezTo>
                <a:cubicBezTo>
                  <a:pt x="1798324" y="431287"/>
                  <a:pt x="1786983" y="442629"/>
                  <a:pt x="1772991" y="442629"/>
                </a:cubicBezTo>
                <a:cubicBezTo>
                  <a:pt x="1758999" y="442629"/>
                  <a:pt x="1747656" y="431287"/>
                  <a:pt x="1747656" y="417295"/>
                </a:cubicBezTo>
                <a:cubicBezTo>
                  <a:pt x="1747656" y="403305"/>
                  <a:pt x="1758999" y="391962"/>
                  <a:pt x="1772991" y="391962"/>
                </a:cubicBezTo>
                <a:close/>
                <a:moveTo>
                  <a:pt x="2091040" y="391961"/>
                </a:moveTo>
                <a:cubicBezTo>
                  <a:pt x="2105031" y="391961"/>
                  <a:pt x="2116374" y="403304"/>
                  <a:pt x="2116374" y="417294"/>
                </a:cubicBezTo>
                <a:cubicBezTo>
                  <a:pt x="2116374" y="431285"/>
                  <a:pt x="2105031" y="442628"/>
                  <a:pt x="2091040" y="442628"/>
                </a:cubicBezTo>
                <a:cubicBezTo>
                  <a:pt x="2077049" y="442628"/>
                  <a:pt x="2065706" y="431285"/>
                  <a:pt x="2065706" y="417294"/>
                </a:cubicBezTo>
                <a:cubicBezTo>
                  <a:pt x="2065706" y="403304"/>
                  <a:pt x="2077049" y="391961"/>
                  <a:pt x="2091040" y="391961"/>
                </a:cubicBezTo>
                <a:close/>
                <a:moveTo>
                  <a:pt x="343288" y="391949"/>
                </a:moveTo>
                <a:cubicBezTo>
                  <a:pt x="357280" y="391949"/>
                  <a:pt x="368623" y="403291"/>
                  <a:pt x="368623" y="417282"/>
                </a:cubicBezTo>
                <a:cubicBezTo>
                  <a:pt x="368623" y="431273"/>
                  <a:pt x="357280" y="442616"/>
                  <a:pt x="343288" y="442616"/>
                </a:cubicBezTo>
                <a:cubicBezTo>
                  <a:pt x="329297" y="442616"/>
                  <a:pt x="317955" y="431273"/>
                  <a:pt x="317955" y="417282"/>
                </a:cubicBezTo>
                <a:cubicBezTo>
                  <a:pt x="317955" y="403291"/>
                  <a:pt x="329297" y="391949"/>
                  <a:pt x="343288" y="391949"/>
                </a:cubicBezTo>
                <a:close/>
                <a:moveTo>
                  <a:pt x="502312" y="391948"/>
                </a:moveTo>
                <a:cubicBezTo>
                  <a:pt x="516304" y="391948"/>
                  <a:pt x="527647" y="403291"/>
                  <a:pt x="527647" y="417281"/>
                </a:cubicBezTo>
                <a:cubicBezTo>
                  <a:pt x="527647" y="431273"/>
                  <a:pt x="516304" y="442616"/>
                  <a:pt x="502312" y="442616"/>
                </a:cubicBezTo>
                <a:cubicBezTo>
                  <a:pt x="488321" y="442616"/>
                  <a:pt x="476979" y="431273"/>
                  <a:pt x="476979" y="417281"/>
                </a:cubicBezTo>
                <a:cubicBezTo>
                  <a:pt x="476979" y="403291"/>
                  <a:pt x="488321" y="391948"/>
                  <a:pt x="502312" y="391948"/>
                </a:cubicBezTo>
                <a:close/>
                <a:moveTo>
                  <a:pt x="820362" y="391947"/>
                </a:moveTo>
                <a:cubicBezTo>
                  <a:pt x="834354" y="391947"/>
                  <a:pt x="845696" y="403290"/>
                  <a:pt x="845696" y="417280"/>
                </a:cubicBezTo>
                <a:cubicBezTo>
                  <a:pt x="845696" y="431272"/>
                  <a:pt x="834354" y="442615"/>
                  <a:pt x="820362" y="442615"/>
                </a:cubicBezTo>
                <a:cubicBezTo>
                  <a:pt x="806371" y="442615"/>
                  <a:pt x="795028" y="431272"/>
                  <a:pt x="795028" y="417280"/>
                </a:cubicBezTo>
                <a:cubicBezTo>
                  <a:pt x="795028" y="403290"/>
                  <a:pt x="806371" y="391947"/>
                  <a:pt x="820362" y="391947"/>
                </a:cubicBezTo>
                <a:close/>
                <a:moveTo>
                  <a:pt x="661338" y="391947"/>
                </a:moveTo>
                <a:cubicBezTo>
                  <a:pt x="675330" y="391947"/>
                  <a:pt x="686672" y="403290"/>
                  <a:pt x="686672" y="417281"/>
                </a:cubicBezTo>
                <a:cubicBezTo>
                  <a:pt x="686672" y="431272"/>
                  <a:pt x="675330" y="442615"/>
                  <a:pt x="661338" y="442615"/>
                </a:cubicBezTo>
                <a:cubicBezTo>
                  <a:pt x="647347" y="442615"/>
                  <a:pt x="636004" y="431272"/>
                  <a:pt x="636004" y="417281"/>
                </a:cubicBezTo>
                <a:cubicBezTo>
                  <a:pt x="636004" y="403290"/>
                  <a:pt x="647347" y="391947"/>
                  <a:pt x="661338" y="391947"/>
                </a:cubicBezTo>
                <a:close/>
                <a:moveTo>
                  <a:pt x="1138413" y="391946"/>
                </a:moveTo>
                <a:cubicBezTo>
                  <a:pt x="1152405" y="391946"/>
                  <a:pt x="1163746" y="403289"/>
                  <a:pt x="1163746" y="417279"/>
                </a:cubicBezTo>
                <a:cubicBezTo>
                  <a:pt x="1163746" y="431271"/>
                  <a:pt x="1152405" y="442613"/>
                  <a:pt x="1138413" y="442613"/>
                </a:cubicBezTo>
                <a:cubicBezTo>
                  <a:pt x="1124421" y="442613"/>
                  <a:pt x="1113078" y="431271"/>
                  <a:pt x="1113078" y="417279"/>
                </a:cubicBezTo>
                <a:cubicBezTo>
                  <a:pt x="1113078" y="403289"/>
                  <a:pt x="1124421" y="391946"/>
                  <a:pt x="1138413" y="391946"/>
                </a:cubicBezTo>
                <a:close/>
                <a:moveTo>
                  <a:pt x="979386" y="391946"/>
                </a:moveTo>
                <a:cubicBezTo>
                  <a:pt x="993378" y="391946"/>
                  <a:pt x="1004720" y="403289"/>
                  <a:pt x="1004720" y="417280"/>
                </a:cubicBezTo>
                <a:cubicBezTo>
                  <a:pt x="1004720" y="431271"/>
                  <a:pt x="993378" y="442614"/>
                  <a:pt x="979386" y="442614"/>
                </a:cubicBezTo>
                <a:cubicBezTo>
                  <a:pt x="965395" y="442614"/>
                  <a:pt x="954052" y="431271"/>
                  <a:pt x="954052" y="417280"/>
                </a:cubicBezTo>
                <a:cubicBezTo>
                  <a:pt x="954052" y="403289"/>
                  <a:pt x="965395" y="391946"/>
                  <a:pt x="979386" y="391946"/>
                </a:cubicBezTo>
                <a:close/>
                <a:moveTo>
                  <a:pt x="1296014" y="244899"/>
                </a:moveTo>
                <a:cubicBezTo>
                  <a:pt x="1310006" y="244899"/>
                  <a:pt x="1321347" y="256241"/>
                  <a:pt x="1321347" y="270231"/>
                </a:cubicBezTo>
                <a:cubicBezTo>
                  <a:pt x="1321347" y="284223"/>
                  <a:pt x="1310006" y="295565"/>
                  <a:pt x="1296014" y="295565"/>
                </a:cubicBezTo>
                <a:cubicBezTo>
                  <a:pt x="1282022" y="295565"/>
                  <a:pt x="1270679" y="284223"/>
                  <a:pt x="1270679" y="270231"/>
                </a:cubicBezTo>
                <a:cubicBezTo>
                  <a:pt x="1270679" y="256241"/>
                  <a:pt x="1282022" y="244899"/>
                  <a:pt x="1296014" y="244899"/>
                </a:cubicBezTo>
                <a:close/>
                <a:moveTo>
                  <a:pt x="1454943" y="244898"/>
                </a:moveTo>
                <a:cubicBezTo>
                  <a:pt x="1468935" y="244898"/>
                  <a:pt x="1480276" y="256240"/>
                  <a:pt x="1480276" y="270231"/>
                </a:cubicBezTo>
                <a:cubicBezTo>
                  <a:pt x="1480276" y="284222"/>
                  <a:pt x="1468935" y="295565"/>
                  <a:pt x="1454943" y="295565"/>
                </a:cubicBezTo>
                <a:cubicBezTo>
                  <a:pt x="1440951" y="295565"/>
                  <a:pt x="1429608" y="284222"/>
                  <a:pt x="1429608" y="270231"/>
                </a:cubicBezTo>
                <a:cubicBezTo>
                  <a:pt x="1429608" y="256240"/>
                  <a:pt x="1440951" y="244898"/>
                  <a:pt x="1454943" y="244898"/>
                </a:cubicBezTo>
                <a:close/>
                <a:moveTo>
                  <a:pt x="1772991" y="244897"/>
                </a:moveTo>
                <a:cubicBezTo>
                  <a:pt x="1786983" y="244897"/>
                  <a:pt x="1798324" y="256239"/>
                  <a:pt x="1798324" y="270229"/>
                </a:cubicBezTo>
                <a:cubicBezTo>
                  <a:pt x="1798324" y="284221"/>
                  <a:pt x="1786983" y="295563"/>
                  <a:pt x="1772991" y="295563"/>
                </a:cubicBezTo>
                <a:cubicBezTo>
                  <a:pt x="1758999" y="295563"/>
                  <a:pt x="1747656" y="284221"/>
                  <a:pt x="1747656" y="270229"/>
                </a:cubicBezTo>
                <a:cubicBezTo>
                  <a:pt x="1747656" y="256239"/>
                  <a:pt x="1758999" y="244897"/>
                  <a:pt x="1772991" y="244897"/>
                </a:cubicBezTo>
                <a:close/>
                <a:moveTo>
                  <a:pt x="1613967" y="244897"/>
                </a:moveTo>
                <a:cubicBezTo>
                  <a:pt x="1627959" y="244897"/>
                  <a:pt x="1639300" y="256240"/>
                  <a:pt x="1639300" y="270230"/>
                </a:cubicBezTo>
                <a:cubicBezTo>
                  <a:pt x="1639300" y="284221"/>
                  <a:pt x="1627959" y="295564"/>
                  <a:pt x="1613967" y="295564"/>
                </a:cubicBezTo>
                <a:cubicBezTo>
                  <a:pt x="1599975" y="295564"/>
                  <a:pt x="1588632" y="284221"/>
                  <a:pt x="1588632" y="270230"/>
                </a:cubicBezTo>
                <a:cubicBezTo>
                  <a:pt x="1588632" y="256240"/>
                  <a:pt x="1599975" y="244897"/>
                  <a:pt x="1613967" y="244897"/>
                </a:cubicBezTo>
                <a:close/>
                <a:moveTo>
                  <a:pt x="1932015" y="244896"/>
                </a:moveTo>
                <a:cubicBezTo>
                  <a:pt x="1946006" y="244896"/>
                  <a:pt x="1957349" y="256239"/>
                  <a:pt x="1957349" y="270229"/>
                </a:cubicBezTo>
                <a:cubicBezTo>
                  <a:pt x="1957349" y="284220"/>
                  <a:pt x="1946006" y="295563"/>
                  <a:pt x="1932015" y="295563"/>
                </a:cubicBezTo>
                <a:cubicBezTo>
                  <a:pt x="1918023" y="295563"/>
                  <a:pt x="1906681" y="284220"/>
                  <a:pt x="1906681" y="270229"/>
                </a:cubicBezTo>
                <a:cubicBezTo>
                  <a:pt x="1906681" y="256239"/>
                  <a:pt x="1918023" y="244896"/>
                  <a:pt x="1932015" y="244896"/>
                </a:cubicBezTo>
                <a:close/>
                <a:moveTo>
                  <a:pt x="502312" y="244880"/>
                </a:moveTo>
                <a:cubicBezTo>
                  <a:pt x="516304" y="244880"/>
                  <a:pt x="527647" y="256223"/>
                  <a:pt x="527647" y="270213"/>
                </a:cubicBezTo>
                <a:cubicBezTo>
                  <a:pt x="527647" y="284204"/>
                  <a:pt x="516304" y="295547"/>
                  <a:pt x="502312" y="295547"/>
                </a:cubicBezTo>
                <a:cubicBezTo>
                  <a:pt x="488321" y="295547"/>
                  <a:pt x="476979" y="284204"/>
                  <a:pt x="476979" y="270213"/>
                </a:cubicBezTo>
                <a:cubicBezTo>
                  <a:pt x="476979" y="256223"/>
                  <a:pt x="488321" y="244880"/>
                  <a:pt x="502312" y="244880"/>
                </a:cubicBezTo>
                <a:close/>
                <a:moveTo>
                  <a:pt x="661338" y="244879"/>
                </a:moveTo>
                <a:cubicBezTo>
                  <a:pt x="675330" y="244879"/>
                  <a:pt x="686672" y="256222"/>
                  <a:pt x="686672" y="270212"/>
                </a:cubicBezTo>
                <a:cubicBezTo>
                  <a:pt x="686672" y="284204"/>
                  <a:pt x="675330" y="295547"/>
                  <a:pt x="661338" y="295547"/>
                </a:cubicBezTo>
                <a:cubicBezTo>
                  <a:pt x="647347" y="295547"/>
                  <a:pt x="636004" y="284204"/>
                  <a:pt x="636004" y="270212"/>
                </a:cubicBezTo>
                <a:cubicBezTo>
                  <a:pt x="636004" y="256222"/>
                  <a:pt x="647347" y="244879"/>
                  <a:pt x="661338" y="244879"/>
                </a:cubicBezTo>
                <a:close/>
                <a:moveTo>
                  <a:pt x="979386" y="244878"/>
                </a:moveTo>
                <a:cubicBezTo>
                  <a:pt x="993378" y="244878"/>
                  <a:pt x="1004720" y="256220"/>
                  <a:pt x="1004720" y="270211"/>
                </a:cubicBezTo>
                <a:cubicBezTo>
                  <a:pt x="1004720" y="284202"/>
                  <a:pt x="993378" y="295545"/>
                  <a:pt x="979386" y="295545"/>
                </a:cubicBezTo>
                <a:cubicBezTo>
                  <a:pt x="965395" y="295545"/>
                  <a:pt x="954052" y="284202"/>
                  <a:pt x="954052" y="270211"/>
                </a:cubicBezTo>
                <a:cubicBezTo>
                  <a:pt x="954052" y="256220"/>
                  <a:pt x="965395" y="244878"/>
                  <a:pt x="979386" y="244878"/>
                </a:cubicBezTo>
                <a:close/>
                <a:moveTo>
                  <a:pt x="820362" y="244878"/>
                </a:moveTo>
                <a:cubicBezTo>
                  <a:pt x="834354" y="244878"/>
                  <a:pt x="845696" y="256221"/>
                  <a:pt x="845696" y="270212"/>
                </a:cubicBezTo>
                <a:cubicBezTo>
                  <a:pt x="845696" y="284203"/>
                  <a:pt x="834354" y="295546"/>
                  <a:pt x="820362" y="295546"/>
                </a:cubicBezTo>
                <a:cubicBezTo>
                  <a:pt x="806371" y="295546"/>
                  <a:pt x="795028" y="284203"/>
                  <a:pt x="795028" y="270212"/>
                </a:cubicBezTo>
                <a:cubicBezTo>
                  <a:pt x="795028" y="256221"/>
                  <a:pt x="806371" y="244878"/>
                  <a:pt x="820362" y="244878"/>
                </a:cubicBezTo>
                <a:close/>
                <a:moveTo>
                  <a:pt x="1138413" y="244877"/>
                </a:moveTo>
                <a:cubicBezTo>
                  <a:pt x="1152405" y="244877"/>
                  <a:pt x="1163746" y="256220"/>
                  <a:pt x="1163746" y="270210"/>
                </a:cubicBezTo>
                <a:cubicBezTo>
                  <a:pt x="1163746" y="284202"/>
                  <a:pt x="1152405" y="295545"/>
                  <a:pt x="1138413" y="295545"/>
                </a:cubicBezTo>
                <a:cubicBezTo>
                  <a:pt x="1124421" y="295545"/>
                  <a:pt x="1113078" y="284202"/>
                  <a:pt x="1113078" y="270210"/>
                </a:cubicBezTo>
                <a:cubicBezTo>
                  <a:pt x="1113078" y="256220"/>
                  <a:pt x="1124421" y="244877"/>
                  <a:pt x="1138413" y="244877"/>
                </a:cubicBezTo>
                <a:close/>
                <a:moveTo>
                  <a:pt x="685071" y="119275"/>
                </a:moveTo>
                <a:lnTo>
                  <a:pt x="686672" y="123140"/>
                </a:lnTo>
                <a:cubicBezTo>
                  <a:pt x="686672" y="137132"/>
                  <a:pt x="675330" y="148477"/>
                  <a:pt x="661338" y="148477"/>
                </a:cubicBezTo>
                <a:cubicBezTo>
                  <a:pt x="654343" y="148477"/>
                  <a:pt x="648009" y="145641"/>
                  <a:pt x="643425" y="141056"/>
                </a:cubicBezTo>
                <a:lnTo>
                  <a:pt x="642831" y="139623"/>
                </a:lnTo>
                <a:close/>
                <a:moveTo>
                  <a:pt x="1752494" y="111475"/>
                </a:moveTo>
                <a:lnTo>
                  <a:pt x="1794734" y="131823"/>
                </a:lnTo>
                <a:lnTo>
                  <a:pt x="1790905" y="141069"/>
                </a:lnTo>
                <a:cubicBezTo>
                  <a:pt x="1786321" y="145656"/>
                  <a:pt x="1779987" y="148493"/>
                  <a:pt x="1772991" y="148493"/>
                </a:cubicBezTo>
                <a:cubicBezTo>
                  <a:pt x="1758999" y="148493"/>
                  <a:pt x="1747656" y="137143"/>
                  <a:pt x="1747656" y="123152"/>
                </a:cubicBezTo>
                <a:close/>
                <a:moveTo>
                  <a:pt x="1296014" y="97820"/>
                </a:moveTo>
                <a:cubicBezTo>
                  <a:pt x="1310006" y="97820"/>
                  <a:pt x="1321347" y="109162"/>
                  <a:pt x="1321347" y="123153"/>
                </a:cubicBezTo>
                <a:cubicBezTo>
                  <a:pt x="1321347" y="137145"/>
                  <a:pt x="1310006" y="148495"/>
                  <a:pt x="1296014" y="148495"/>
                </a:cubicBezTo>
                <a:cubicBezTo>
                  <a:pt x="1282022" y="148495"/>
                  <a:pt x="1270679" y="137145"/>
                  <a:pt x="1270679" y="123153"/>
                </a:cubicBezTo>
                <a:cubicBezTo>
                  <a:pt x="1270679" y="109162"/>
                  <a:pt x="1282022" y="97820"/>
                  <a:pt x="1296014" y="97820"/>
                </a:cubicBezTo>
                <a:close/>
                <a:moveTo>
                  <a:pt x="1613967" y="97819"/>
                </a:moveTo>
                <a:cubicBezTo>
                  <a:pt x="1627959" y="97819"/>
                  <a:pt x="1639300" y="109162"/>
                  <a:pt x="1639300" y="123152"/>
                </a:cubicBezTo>
                <a:cubicBezTo>
                  <a:pt x="1639300" y="137144"/>
                  <a:pt x="1627959" y="148494"/>
                  <a:pt x="1613967" y="148494"/>
                </a:cubicBezTo>
                <a:cubicBezTo>
                  <a:pt x="1599975" y="148494"/>
                  <a:pt x="1588632" y="137144"/>
                  <a:pt x="1588632" y="123152"/>
                </a:cubicBezTo>
                <a:cubicBezTo>
                  <a:pt x="1588632" y="109162"/>
                  <a:pt x="1599975" y="97819"/>
                  <a:pt x="1613967" y="97819"/>
                </a:cubicBezTo>
                <a:close/>
                <a:moveTo>
                  <a:pt x="1454943" y="97819"/>
                </a:moveTo>
                <a:cubicBezTo>
                  <a:pt x="1468935" y="97819"/>
                  <a:pt x="1480276" y="109162"/>
                  <a:pt x="1480276" y="123152"/>
                </a:cubicBezTo>
                <a:cubicBezTo>
                  <a:pt x="1480276" y="137144"/>
                  <a:pt x="1468935" y="148494"/>
                  <a:pt x="1454943" y="148494"/>
                </a:cubicBezTo>
                <a:cubicBezTo>
                  <a:pt x="1440951" y="148494"/>
                  <a:pt x="1429608" y="137144"/>
                  <a:pt x="1429608" y="123152"/>
                </a:cubicBezTo>
                <a:cubicBezTo>
                  <a:pt x="1429608" y="109162"/>
                  <a:pt x="1440951" y="97819"/>
                  <a:pt x="1454943" y="97819"/>
                </a:cubicBezTo>
                <a:close/>
                <a:moveTo>
                  <a:pt x="979386" y="97806"/>
                </a:moveTo>
                <a:cubicBezTo>
                  <a:pt x="993378" y="97806"/>
                  <a:pt x="1004720" y="109149"/>
                  <a:pt x="1004720" y="123139"/>
                </a:cubicBezTo>
                <a:cubicBezTo>
                  <a:pt x="1004720" y="137131"/>
                  <a:pt x="993378" y="148476"/>
                  <a:pt x="979386" y="148476"/>
                </a:cubicBezTo>
                <a:cubicBezTo>
                  <a:pt x="965395" y="148476"/>
                  <a:pt x="954052" y="137131"/>
                  <a:pt x="954052" y="123139"/>
                </a:cubicBezTo>
                <a:cubicBezTo>
                  <a:pt x="954052" y="109149"/>
                  <a:pt x="965395" y="97806"/>
                  <a:pt x="979386" y="97806"/>
                </a:cubicBezTo>
                <a:close/>
                <a:moveTo>
                  <a:pt x="820362" y="97806"/>
                </a:moveTo>
                <a:cubicBezTo>
                  <a:pt x="834354" y="97806"/>
                  <a:pt x="845696" y="109149"/>
                  <a:pt x="845696" y="123140"/>
                </a:cubicBezTo>
                <a:cubicBezTo>
                  <a:pt x="845696" y="137131"/>
                  <a:pt x="834354" y="148476"/>
                  <a:pt x="820362" y="148476"/>
                </a:cubicBezTo>
                <a:cubicBezTo>
                  <a:pt x="806371" y="148476"/>
                  <a:pt x="795028" y="137131"/>
                  <a:pt x="795028" y="123140"/>
                </a:cubicBezTo>
                <a:cubicBezTo>
                  <a:pt x="795028" y="109149"/>
                  <a:pt x="806371" y="97806"/>
                  <a:pt x="820362" y="97806"/>
                </a:cubicBezTo>
                <a:close/>
                <a:moveTo>
                  <a:pt x="1138413" y="97805"/>
                </a:moveTo>
                <a:cubicBezTo>
                  <a:pt x="1152405" y="97805"/>
                  <a:pt x="1163746" y="109148"/>
                  <a:pt x="1163746" y="123139"/>
                </a:cubicBezTo>
                <a:cubicBezTo>
                  <a:pt x="1163746" y="137130"/>
                  <a:pt x="1152405" y="148475"/>
                  <a:pt x="1138413" y="148475"/>
                </a:cubicBezTo>
                <a:cubicBezTo>
                  <a:pt x="1124421" y="148475"/>
                  <a:pt x="1113078" y="137130"/>
                  <a:pt x="1113078" y="123139"/>
                </a:cubicBezTo>
                <a:cubicBezTo>
                  <a:pt x="1113078" y="109148"/>
                  <a:pt x="1124421" y="97805"/>
                  <a:pt x="1138413" y="97805"/>
                </a:cubicBezTo>
                <a:close/>
                <a:moveTo>
                  <a:pt x="1138889" y="1114"/>
                </a:moveTo>
                <a:lnTo>
                  <a:pt x="1138413" y="1311"/>
                </a:lnTo>
                <a:lnTo>
                  <a:pt x="1138041" y="1157"/>
                </a:lnTo>
                <a:close/>
                <a:moveTo>
                  <a:pt x="1292814" y="0"/>
                </a:moveTo>
                <a:lnTo>
                  <a:pt x="1298519" y="289"/>
                </a:lnTo>
                <a:lnTo>
                  <a:pt x="1296014" y="1326"/>
                </a:lnTo>
                <a:close/>
              </a:path>
            </a:pathLst>
          </a:custGeom>
          <a:solidFill>
            <a:schemeClr val="accent4"/>
          </a:solidFill>
          <a:ln w="952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r>
              <a:rPr lang="vi-VN" sz="2000"/>
              <a:t>Năm 2021, VinFast tiếp tục nỗ lực trong việc phát triển công nghệ xe điện và năng lượng tái tạo, đóng góp tích cực vào sự tiến bộ của ngành công nghiệp ô tô thân thiện với môi trường. VinFast không chỉ là một thương hiệu uy tín và phát triển nhanh chóng tại Việt Nam, mà còn mở rộng thị trường xuất khẩu sang nhiều quốc gia khác như Mỹ, Canada, Úc, và nhiều quốc gia khác. VinFast đã thể hiện sự cam kết mạnh mẽ với sự đổi mới và bước tiến trong ngành công nghiệp ô tô thế giới</a:t>
            </a:r>
          </a:p>
        </p:txBody>
      </p:sp>
      <p:sp>
        <p:nvSpPr>
          <p:cNvPr id="4" name="Google Shape;318;p23"/>
          <p:cNvSpPr>
            <a:spLocks noGrp="1"/>
          </p:cNvSpPr>
          <p:nvPr>
            <p:ph type="title"/>
          </p:nvPr>
        </p:nvSpPr>
        <p:spPr>
          <a:xfrm>
            <a:off x="920475" y="1105462"/>
            <a:ext cx="6855600" cy="763500"/>
          </a:xfrm>
          <a:prstGeom prst="rect">
            <a:avLst/>
          </a:prstGeom>
        </p:spPr>
        <p:txBody>
          <a:bodyPr>
            <a:prstTxWarp prst="textPlain">
              <a:avLst/>
            </a:prstTxWarp>
          </a:bodyPr>
          <a:lstStyle/>
          <a:p>
            <a:pPr lvl="0" algn="ctr"/>
            <a:r>
              <a:rPr lang="vi-VN"/>
              <a:t>BẠN </a:t>
            </a:r>
            <a:r>
              <a:rPr lang="vi-VN" smtClean="0"/>
              <a:t>CÓ </a:t>
            </a:r>
            <a:r>
              <a:rPr lang="vi-VN" smtClean="0">
                <a:solidFill>
                  <a:schemeClr val="accent2"/>
                </a:solidFill>
                <a:latin typeface="Pacifico"/>
              </a:rPr>
              <a:t>BIẾT</a:t>
            </a:r>
            <a:r>
              <a:rPr b="0" i="0" smtClean="0">
                <a:ln>
                  <a:noFill/>
                </a:ln>
                <a:solidFill>
                  <a:schemeClr val="accent2"/>
                </a:solidFill>
                <a:latin typeface="Pacifico"/>
              </a:rPr>
              <a:t>?</a:t>
            </a:r>
            <a:endParaRPr b="0" i="0">
              <a:ln>
                <a:noFill/>
              </a:ln>
              <a:solidFill>
                <a:schemeClr val="accent2"/>
              </a:solidFill>
              <a:latin typeface="Pacifico"/>
            </a:endParaRPr>
          </a:p>
        </p:txBody>
      </p:sp>
    </p:spTree>
    <p:extLst>
      <p:ext uri="{BB962C8B-B14F-4D97-AF65-F5344CB8AC3E}">
        <p14:creationId xmlns:p14="http://schemas.microsoft.com/office/powerpoint/2010/main" val="5103228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grpSp>
        <p:nvGrpSpPr>
          <p:cNvPr id="299" name="Google Shape;299;p22"/>
          <p:cNvGrpSpPr/>
          <p:nvPr/>
        </p:nvGrpSpPr>
        <p:grpSpPr>
          <a:xfrm>
            <a:off x="4883088" y="241317"/>
            <a:ext cx="2445534" cy="2172423"/>
            <a:chOff x="4766626" y="505529"/>
            <a:chExt cx="2445534" cy="2172423"/>
          </a:xfrm>
        </p:grpSpPr>
        <p:sp>
          <p:nvSpPr>
            <p:cNvPr id="300" name="Google Shape;300;p22"/>
            <p:cNvSpPr/>
            <p:nvPr/>
          </p:nvSpPr>
          <p:spPr>
            <a:xfrm>
              <a:off x="5049652" y="752542"/>
              <a:ext cx="269787" cy="271304"/>
            </a:xfrm>
            <a:custGeom>
              <a:avLst/>
              <a:gdLst/>
              <a:ahLst/>
              <a:cxnLst/>
              <a:rect l="l" t="t" r="r" b="b"/>
              <a:pathLst>
                <a:path w="447780" h="450297" extrusionOk="0">
                  <a:moveTo>
                    <a:pt x="21535" y="260074"/>
                  </a:moveTo>
                  <a:cubicBezTo>
                    <a:pt x="37529" y="292140"/>
                    <a:pt x="57424" y="311801"/>
                    <a:pt x="97293" y="351202"/>
                  </a:cubicBezTo>
                  <a:cubicBezTo>
                    <a:pt x="150269" y="403554"/>
                    <a:pt x="181555" y="421342"/>
                    <a:pt x="190449" y="426257"/>
                  </a:cubicBezTo>
                  <a:cubicBezTo>
                    <a:pt x="212529" y="438429"/>
                    <a:pt x="230396" y="448103"/>
                    <a:pt x="256454" y="449976"/>
                  </a:cubicBezTo>
                  <a:cubicBezTo>
                    <a:pt x="293046" y="452628"/>
                    <a:pt x="321289" y="438195"/>
                    <a:pt x="332524" y="432187"/>
                  </a:cubicBezTo>
                  <a:cubicBezTo>
                    <a:pt x="342043" y="427194"/>
                    <a:pt x="362172" y="415335"/>
                    <a:pt x="384642" y="388340"/>
                  </a:cubicBezTo>
                  <a:cubicBezTo>
                    <a:pt x="446434" y="314064"/>
                    <a:pt x="447371" y="219971"/>
                    <a:pt x="447761" y="181663"/>
                  </a:cubicBezTo>
                  <a:cubicBezTo>
                    <a:pt x="448307" y="126737"/>
                    <a:pt x="437384" y="101536"/>
                    <a:pt x="430674" y="88819"/>
                  </a:cubicBezTo>
                  <a:cubicBezTo>
                    <a:pt x="427241" y="82265"/>
                    <a:pt x="413900" y="58235"/>
                    <a:pt x="386827" y="36701"/>
                  </a:cubicBezTo>
                  <a:cubicBezTo>
                    <a:pt x="379493" y="30850"/>
                    <a:pt x="362328" y="18288"/>
                    <a:pt x="337752" y="9550"/>
                  </a:cubicBezTo>
                  <a:cubicBezTo>
                    <a:pt x="296869" y="-5040"/>
                    <a:pt x="261526" y="188"/>
                    <a:pt x="229069" y="5025"/>
                  </a:cubicBezTo>
                  <a:cubicBezTo>
                    <a:pt x="189981" y="10798"/>
                    <a:pt x="162362" y="21955"/>
                    <a:pt x="131543" y="34439"/>
                  </a:cubicBezTo>
                  <a:cubicBezTo>
                    <a:pt x="93938" y="49653"/>
                    <a:pt x="73106" y="62760"/>
                    <a:pt x="60935" y="71264"/>
                  </a:cubicBezTo>
                  <a:cubicBezTo>
                    <a:pt x="41118" y="84996"/>
                    <a:pt x="28322" y="94124"/>
                    <a:pt x="17400" y="111289"/>
                  </a:cubicBezTo>
                  <a:cubicBezTo>
                    <a:pt x="1483" y="136411"/>
                    <a:pt x="469" y="161690"/>
                    <a:pt x="79" y="175500"/>
                  </a:cubicBezTo>
                  <a:cubicBezTo>
                    <a:pt x="-1169" y="213730"/>
                    <a:pt x="12640" y="242285"/>
                    <a:pt x="21535" y="26007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22"/>
            <p:cNvSpPr/>
            <p:nvPr/>
          </p:nvSpPr>
          <p:spPr>
            <a:xfrm>
              <a:off x="6943662" y="1065442"/>
              <a:ext cx="268497" cy="269349"/>
            </a:xfrm>
            <a:custGeom>
              <a:avLst/>
              <a:gdLst/>
              <a:ahLst/>
              <a:cxnLst/>
              <a:rect l="l" t="t" r="r" b="b"/>
              <a:pathLst>
                <a:path w="445639" h="447053" extrusionOk="0">
                  <a:moveTo>
                    <a:pt x="185811" y="443415"/>
                  </a:moveTo>
                  <a:cubicBezTo>
                    <a:pt x="221233" y="437641"/>
                    <a:pt x="245887" y="424534"/>
                    <a:pt x="295274" y="398163"/>
                  </a:cubicBezTo>
                  <a:cubicBezTo>
                    <a:pt x="360967" y="363132"/>
                    <a:pt x="387338" y="338555"/>
                    <a:pt x="394672" y="331533"/>
                  </a:cubicBezTo>
                  <a:cubicBezTo>
                    <a:pt x="412851" y="314135"/>
                    <a:pt x="427362" y="299857"/>
                    <a:pt x="436882" y="275593"/>
                  </a:cubicBezTo>
                  <a:cubicBezTo>
                    <a:pt x="450301" y="241420"/>
                    <a:pt x="444917" y="210211"/>
                    <a:pt x="442577" y="197650"/>
                  </a:cubicBezTo>
                  <a:cubicBezTo>
                    <a:pt x="440627" y="187039"/>
                    <a:pt x="435243" y="164336"/>
                    <a:pt x="416128" y="134922"/>
                  </a:cubicBezTo>
                  <a:cubicBezTo>
                    <a:pt x="363542" y="53781"/>
                    <a:pt x="273975" y="24991"/>
                    <a:pt x="237461" y="13288"/>
                  </a:cubicBezTo>
                  <a:cubicBezTo>
                    <a:pt x="185188" y="-3487"/>
                    <a:pt x="157880" y="-600"/>
                    <a:pt x="143758" y="1975"/>
                  </a:cubicBezTo>
                  <a:cubicBezTo>
                    <a:pt x="136425" y="3301"/>
                    <a:pt x="109585" y="8841"/>
                    <a:pt x="81029" y="28424"/>
                  </a:cubicBezTo>
                  <a:cubicBezTo>
                    <a:pt x="73227" y="33729"/>
                    <a:pt x="56219" y="46291"/>
                    <a:pt x="40459" y="67200"/>
                  </a:cubicBezTo>
                  <a:cubicBezTo>
                    <a:pt x="14401" y="101919"/>
                    <a:pt x="8860" y="137184"/>
                    <a:pt x="3790" y="169641"/>
                  </a:cubicBezTo>
                  <a:cubicBezTo>
                    <a:pt x="-2296" y="208651"/>
                    <a:pt x="122" y="238299"/>
                    <a:pt x="2931" y="271536"/>
                  </a:cubicBezTo>
                  <a:cubicBezTo>
                    <a:pt x="6286" y="311950"/>
                    <a:pt x="12683" y="335746"/>
                    <a:pt x="17131" y="349946"/>
                  </a:cubicBezTo>
                  <a:cubicBezTo>
                    <a:pt x="24386" y="372962"/>
                    <a:pt x="29225" y="387864"/>
                    <a:pt x="42410" y="403390"/>
                  </a:cubicBezTo>
                  <a:cubicBezTo>
                    <a:pt x="61602" y="426016"/>
                    <a:pt x="85477" y="434520"/>
                    <a:pt x="98506" y="439046"/>
                  </a:cubicBezTo>
                  <a:cubicBezTo>
                    <a:pt x="134864" y="451373"/>
                    <a:pt x="166150" y="446614"/>
                    <a:pt x="185811" y="4434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22"/>
            <p:cNvSpPr/>
            <p:nvPr/>
          </p:nvSpPr>
          <p:spPr>
            <a:xfrm>
              <a:off x="4989724" y="505529"/>
              <a:ext cx="2171579" cy="2172423"/>
            </a:xfrm>
            <a:custGeom>
              <a:avLst/>
              <a:gdLst/>
              <a:ahLst/>
              <a:cxnLst/>
              <a:rect l="l" t="t" r="r" b="b"/>
              <a:pathLst>
                <a:path w="3604280" h="3605682" extrusionOk="0">
                  <a:moveTo>
                    <a:pt x="1368227" y="3596031"/>
                  </a:moveTo>
                  <a:cubicBezTo>
                    <a:pt x="1657527" y="3571845"/>
                    <a:pt x="1865218" y="3481029"/>
                    <a:pt x="2280443" y="3299397"/>
                  </a:cubicBezTo>
                  <a:cubicBezTo>
                    <a:pt x="2832984" y="3057690"/>
                    <a:pt x="3060804" y="2875902"/>
                    <a:pt x="3124391" y="2823784"/>
                  </a:cubicBezTo>
                  <a:cubicBezTo>
                    <a:pt x="3282070" y="2694504"/>
                    <a:pt x="3408229" y="2588787"/>
                    <a:pt x="3500449" y="2398417"/>
                  </a:cubicBezTo>
                  <a:cubicBezTo>
                    <a:pt x="3630119" y="2130884"/>
                    <a:pt x="3606089" y="1875601"/>
                    <a:pt x="3595088" y="1772770"/>
                  </a:cubicBezTo>
                  <a:cubicBezTo>
                    <a:pt x="3585803" y="1686168"/>
                    <a:pt x="3556858" y="1499387"/>
                    <a:pt x="3421180" y="1249565"/>
                  </a:cubicBezTo>
                  <a:cubicBezTo>
                    <a:pt x="3047853" y="561893"/>
                    <a:pt x="2342625" y="273061"/>
                    <a:pt x="2055510" y="155484"/>
                  </a:cubicBezTo>
                  <a:cubicBezTo>
                    <a:pt x="1644030" y="-13040"/>
                    <a:pt x="1422062" y="-6799"/>
                    <a:pt x="1306201" y="5450"/>
                  </a:cubicBezTo>
                  <a:cubicBezTo>
                    <a:pt x="1246437" y="11770"/>
                    <a:pt x="1026108" y="39701"/>
                    <a:pt x="782996" y="179358"/>
                  </a:cubicBezTo>
                  <a:cubicBezTo>
                    <a:pt x="716991" y="217276"/>
                    <a:pt x="571326" y="308170"/>
                    <a:pt x="431358" y="467254"/>
                  </a:cubicBezTo>
                  <a:cubicBezTo>
                    <a:pt x="199091" y="731197"/>
                    <a:pt x="132539" y="1012461"/>
                    <a:pt x="71449" y="1270943"/>
                  </a:cubicBezTo>
                  <a:cubicBezTo>
                    <a:pt x="-2202" y="1582322"/>
                    <a:pt x="-1032" y="1823172"/>
                    <a:pt x="373" y="2092654"/>
                  </a:cubicBezTo>
                  <a:cubicBezTo>
                    <a:pt x="2011" y="2420809"/>
                    <a:pt x="38524" y="2617108"/>
                    <a:pt x="65598" y="2734217"/>
                  </a:cubicBezTo>
                  <a:cubicBezTo>
                    <a:pt x="109601" y="2924431"/>
                    <a:pt x="139561" y="3048093"/>
                    <a:pt x="236306" y="3181742"/>
                  </a:cubicBezTo>
                  <a:cubicBezTo>
                    <a:pt x="377290" y="3376559"/>
                    <a:pt x="564383" y="3460197"/>
                    <a:pt x="666980" y="3504513"/>
                  </a:cubicBezTo>
                  <a:cubicBezTo>
                    <a:pt x="951910" y="3627863"/>
                    <a:pt x="1207662" y="3609451"/>
                    <a:pt x="1368227" y="3596031"/>
                  </a:cubicBezTo>
                  <a:close/>
                </a:path>
              </a:pathLst>
            </a:custGeom>
            <a:noFill/>
            <a:ln w="23375" cap="flat" cmpd="sng">
              <a:solidFill>
                <a:schemeClr val="accent3"/>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22"/>
            <p:cNvSpPr/>
            <p:nvPr/>
          </p:nvSpPr>
          <p:spPr>
            <a:xfrm>
              <a:off x="4979819" y="579385"/>
              <a:ext cx="2068489" cy="2024451"/>
            </a:xfrm>
            <a:custGeom>
              <a:avLst/>
              <a:gdLst/>
              <a:ahLst/>
              <a:cxnLst/>
              <a:rect l="l" t="t" r="r" b="b"/>
              <a:pathLst>
                <a:path w="3433177" h="3360085" extrusionOk="0">
                  <a:moveTo>
                    <a:pt x="867464" y="3298708"/>
                  </a:moveTo>
                  <a:cubicBezTo>
                    <a:pt x="1125868" y="3376416"/>
                    <a:pt x="1335509" y="3365884"/>
                    <a:pt x="1754869" y="3344896"/>
                  </a:cubicBezTo>
                  <a:cubicBezTo>
                    <a:pt x="2312872" y="3316965"/>
                    <a:pt x="2570028" y="3231377"/>
                    <a:pt x="2642275" y="3206254"/>
                  </a:cubicBezTo>
                  <a:cubicBezTo>
                    <a:pt x="2821409" y="3143915"/>
                    <a:pt x="2965435" y="3091954"/>
                    <a:pt x="3108135" y="2951985"/>
                  </a:cubicBezTo>
                  <a:cubicBezTo>
                    <a:pt x="3308647" y="2755374"/>
                    <a:pt x="3372077" y="2516865"/>
                    <a:pt x="3396498" y="2420354"/>
                  </a:cubicBezTo>
                  <a:cubicBezTo>
                    <a:pt x="3417095" y="2339134"/>
                    <a:pt x="3453609" y="2160701"/>
                    <a:pt x="3418655" y="1888722"/>
                  </a:cubicBezTo>
                  <a:cubicBezTo>
                    <a:pt x="3322535" y="1140194"/>
                    <a:pt x="2807443" y="637274"/>
                    <a:pt x="2597802" y="432548"/>
                  </a:cubicBezTo>
                  <a:cubicBezTo>
                    <a:pt x="2297268" y="139113"/>
                    <a:pt x="2103153" y="68426"/>
                    <a:pt x="1998839" y="39637"/>
                  </a:cubicBezTo>
                  <a:cubicBezTo>
                    <a:pt x="1945005" y="24813"/>
                    <a:pt x="1745117" y="-25822"/>
                    <a:pt x="1488585" y="16543"/>
                  </a:cubicBezTo>
                  <a:cubicBezTo>
                    <a:pt x="1418991" y="28012"/>
                    <a:pt x="1262872" y="59922"/>
                    <a:pt x="1089276" y="155185"/>
                  </a:cubicBezTo>
                  <a:cubicBezTo>
                    <a:pt x="801147" y="313332"/>
                    <a:pt x="650723" y="544117"/>
                    <a:pt x="512471" y="756099"/>
                  </a:cubicBezTo>
                  <a:cubicBezTo>
                    <a:pt x="345975" y="1011538"/>
                    <a:pt x="267487" y="1229137"/>
                    <a:pt x="179713" y="1472639"/>
                  </a:cubicBezTo>
                  <a:cubicBezTo>
                    <a:pt x="72825" y="1769117"/>
                    <a:pt x="39667" y="1958628"/>
                    <a:pt x="24453" y="2073553"/>
                  </a:cubicBezTo>
                  <a:cubicBezTo>
                    <a:pt x="-280" y="2260256"/>
                    <a:pt x="-15182" y="2382046"/>
                    <a:pt x="24453" y="2535824"/>
                  </a:cubicBezTo>
                  <a:cubicBezTo>
                    <a:pt x="82188" y="2759977"/>
                    <a:pt x="216539" y="2899711"/>
                    <a:pt x="290659" y="2975001"/>
                  </a:cubicBezTo>
                  <a:cubicBezTo>
                    <a:pt x="496711" y="3184174"/>
                    <a:pt x="724141" y="3255563"/>
                    <a:pt x="867464" y="3298708"/>
                  </a:cubicBezTo>
                  <a:close/>
                </a:path>
              </a:pathLst>
            </a:custGeom>
            <a:solidFill>
              <a:schemeClr val="accent2"/>
            </a:solidFill>
            <a:ln>
              <a:noFill/>
            </a:ln>
            <a:effectLst>
              <a:outerShdw blurRad="742950" dist="114300" dir="5700000" algn="bl" rotWithShape="0">
                <a:srgbClr val="000000">
                  <a:alpha val="7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22"/>
            <p:cNvSpPr/>
            <p:nvPr/>
          </p:nvSpPr>
          <p:spPr>
            <a:xfrm>
              <a:off x="4766626" y="1945414"/>
              <a:ext cx="552824" cy="552824"/>
            </a:xfrm>
            <a:custGeom>
              <a:avLst/>
              <a:gdLst/>
              <a:ahLst/>
              <a:cxnLst/>
              <a:rect l="l" t="t" r="r" b="b"/>
              <a:pathLst>
                <a:path w="807043" h="807043" extrusionOk="0">
                  <a:moveTo>
                    <a:pt x="807044" y="403522"/>
                  </a:moveTo>
                  <a:cubicBezTo>
                    <a:pt x="807044" y="626381"/>
                    <a:pt x="626381" y="807044"/>
                    <a:pt x="403522" y="807044"/>
                  </a:cubicBezTo>
                  <a:cubicBezTo>
                    <a:pt x="180663" y="807044"/>
                    <a:pt x="0" y="626381"/>
                    <a:pt x="0" y="403522"/>
                  </a:cubicBezTo>
                  <a:cubicBezTo>
                    <a:pt x="0" y="180663"/>
                    <a:pt x="180663" y="0"/>
                    <a:pt x="403522" y="0"/>
                  </a:cubicBezTo>
                  <a:cubicBezTo>
                    <a:pt x="626381" y="0"/>
                    <a:pt x="807044" y="180663"/>
                    <a:pt x="807044" y="40352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5" name="Google Shape;305;p22"/>
          <p:cNvSpPr txBox="1">
            <a:spLocks noGrp="1"/>
          </p:cNvSpPr>
          <p:nvPr>
            <p:ph type="title"/>
          </p:nvPr>
        </p:nvSpPr>
        <p:spPr>
          <a:xfrm>
            <a:off x="558100" y="2559325"/>
            <a:ext cx="11095500" cy="3160800"/>
          </a:xfrm>
          <a:prstGeom prst="rect">
            <a:avLst/>
          </a:prstGeom>
        </p:spPr>
        <p:txBody>
          <a:bodyPr spcFirstLastPara="1" wrap="square" lIns="121900" tIns="121900" rIns="121900" bIns="121900" anchor="ctr" anchorCtr="0">
            <a:noAutofit/>
          </a:bodyPr>
          <a:lstStyle/>
          <a:p>
            <a:pPr lvl="0"/>
            <a:r>
              <a:rPr lang="vi-VN"/>
              <a:t>Rõ </a:t>
            </a:r>
            <a:r>
              <a:rPr lang="vi-VN" smtClean="0"/>
              <a:t>ràng</a:t>
            </a:r>
            <a:r>
              <a:rPr lang="en" smtClean="0"/>
              <a:t>                      </a:t>
            </a:r>
            <a:r>
              <a:rPr lang="vi-VN" smtClean="0"/>
              <a:t>là một</a:t>
            </a:r>
            <a:r>
              <a:rPr lang="en" smtClean="0"/>
              <a:t> </a:t>
            </a:r>
            <a:r>
              <a:rPr lang="vi-VN"/>
              <a:t>công ty </a:t>
            </a:r>
            <a:r>
              <a:rPr lang="vi-VN" smtClean="0"/>
              <a:t>phát </a:t>
            </a:r>
            <a:r>
              <a:rPr lang="vi-VN"/>
              <a:t>triển nhanh và rộng lớn hơn những gì chúng ta biết</a:t>
            </a:r>
            <a:r>
              <a:rPr lang="en"/>
              <a:t>.</a:t>
            </a:r>
            <a:endParaRPr/>
          </a:p>
        </p:txBody>
      </p:sp>
      <p:sp>
        <p:nvSpPr>
          <p:cNvPr id="306" name="Google Shape;306;p22"/>
          <p:cNvSpPr txBox="1">
            <a:spLocks noGrp="1"/>
          </p:cNvSpPr>
          <p:nvPr>
            <p:ph type="subTitle" idx="1"/>
          </p:nvPr>
        </p:nvSpPr>
        <p:spPr>
          <a:xfrm>
            <a:off x="632875" y="5919475"/>
            <a:ext cx="11379900" cy="717900"/>
          </a:xfrm>
          <a:prstGeom prst="rect">
            <a:avLst/>
          </a:prstGeom>
        </p:spPr>
        <p:txBody>
          <a:bodyPr spcFirstLastPara="1" wrap="square" lIns="121900" tIns="121900" rIns="121900" bIns="121900" anchor="b" anchorCtr="0">
            <a:noAutofit/>
          </a:bodyPr>
          <a:lstStyle/>
          <a:p>
            <a:pPr marL="457200" lvl="0" indent="0" algn="r" rtl="0">
              <a:spcBef>
                <a:spcPts val="0"/>
              </a:spcBef>
              <a:spcAft>
                <a:spcPts val="0"/>
              </a:spcAft>
              <a:buNone/>
            </a:pPr>
            <a:r>
              <a:rPr lang="en"/>
              <a:t>― Irene M. Pepperberg</a:t>
            </a:r>
            <a:endParaRPr/>
          </a:p>
        </p:txBody>
      </p:sp>
      <p:grpSp>
        <p:nvGrpSpPr>
          <p:cNvPr id="307" name="Google Shape;307;p22"/>
          <p:cNvGrpSpPr/>
          <p:nvPr/>
        </p:nvGrpSpPr>
        <p:grpSpPr>
          <a:xfrm rot="10800000">
            <a:off x="5477077" y="891526"/>
            <a:ext cx="1237846" cy="872004"/>
            <a:chOff x="621403" y="597265"/>
            <a:chExt cx="1588204" cy="1118814"/>
          </a:xfrm>
        </p:grpSpPr>
        <p:sp>
          <p:nvSpPr>
            <p:cNvPr id="308" name="Google Shape;308;p22"/>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309" name="Google Shape;309;p22"/>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pSp>
      <p:sp>
        <p:nvSpPr>
          <p:cNvPr id="310" name="Google Shape;310;p22"/>
          <p:cNvSpPr/>
          <p:nvPr/>
        </p:nvSpPr>
        <p:spPr>
          <a:xfrm>
            <a:off x="4018164" y="2852757"/>
            <a:ext cx="2565685" cy="799037"/>
          </a:xfrm>
          <a:prstGeom prst="rect">
            <a:avLst/>
          </a:prstGeom>
        </p:spPr>
        <p:txBody>
          <a:bodyPr>
            <a:prstTxWarp prst="textPlain">
              <a:avLst/>
            </a:prstTxWarp>
          </a:bodyPr>
          <a:lstStyle/>
          <a:p>
            <a:pPr lvl="0" algn="ctr"/>
            <a:r>
              <a:rPr lang="vi-VN" smtClean="0">
                <a:solidFill>
                  <a:schemeClr val="accent3"/>
                </a:solidFill>
                <a:latin typeface="Pacifico"/>
              </a:rPr>
              <a:t>VINFAST</a:t>
            </a:r>
            <a:endParaRPr b="0" i="0">
              <a:ln>
                <a:noFill/>
              </a:ln>
              <a:solidFill>
                <a:schemeClr val="accent3"/>
              </a:solidFill>
              <a:latin typeface="Pacifico"/>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lidesMania">
  <a:themeElements>
    <a:clrScheme name="Simple Light">
      <a:dk1>
        <a:srgbClr val="FFFFFF"/>
      </a:dk1>
      <a:lt1>
        <a:srgbClr val="093B9B"/>
      </a:lt1>
      <a:dk2>
        <a:srgbClr val="FFFFFF"/>
      </a:dk2>
      <a:lt2>
        <a:srgbClr val="FFFFFF"/>
      </a:lt2>
      <a:accent1>
        <a:srgbClr val="0C52E5"/>
      </a:accent1>
      <a:accent2>
        <a:srgbClr val="FF9CFC"/>
      </a:accent2>
      <a:accent3>
        <a:srgbClr val="42F8FF"/>
      </a:accent3>
      <a:accent4>
        <a:srgbClr val="FFFFFF"/>
      </a:accent4>
      <a:accent5>
        <a:srgbClr val="FFFFFF"/>
      </a:accent5>
      <a:accent6>
        <a:srgbClr val="FFFFFF"/>
      </a:accent6>
      <a:hlink>
        <a:srgbClr val="42F8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TotalTime>
  <Words>2016</Words>
  <Application>Microsoft Office PowerPoint</Application>
  <PresentationFormat>Widescreen</PresentationFormat>
  <Paragraphs>181</Paragraphs>
  <Slides>41</Slides>
  <Notes>27</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41</vt:i4>
      </vt:variant>
    </vt:vector>
  </HeadingPairs>
  <TitlesOfParts>
    <vt:vector size="55" baseType="lpstr">
      <vt:lpstr>.Vn3DH</vt:lpstr>
      <vt:lpstr>Abril Fatface</vt:lpstr>
      <vt:lpstr>Aldrich</vt:lpstr>
      <vt:lpstr>Arial</vt:lpstr>
      <vt:lpstr>Barlow Semi Condensed</vt:lpstr>
      <vt:lpstr>Calibri</vt:lpstr>
      <vt:lpstr>Homemade Apple</vt:lpstr>
      <vt:lpstr>IBM Plex Mono</vt:lpstr>
      <vt:lpstr>IBM Plex Mono Medium</vt:lpstr>
      <vt:lpstr>Nunito</vt:lpstr>
      <vt:lpstr>Pacifico</vt:lpstr>
      <vt:lpstr>Poppins</vt:lpstr>
      <vt:lpstr>Times New Roman</vt:lpstr>
      <vt:lpstr>SlidesMania</vt:lpstr>
      <vt:lpstr>Phân tích thiết kế hệ thống sản xuất xe Vinfast</vt:lpstr>
      <vt:lpstr>Nhóm thực hiện:  Nhóm 4</vt:lpstr>
      <vt:lpstr>01</vt:lpstr>
      <vt:lpstr>PowerPoint Presentation</vt:lpstr>
      <vt:lpstr>BẠN CÓ </vt:lpstr>
      <vt:lpstr>Chúng ta cùng tìm hiểu thêm về lịch sử hình thành công ty .</vt:lpstr>
      <vt:lpstr>BẠN CÓ</vt:lpstr>
      <vt:lpstr>BẠN CÓ BIẾT?</vt:lpstr>
      <vt:lpstr>Rõ ràng                      là một công ty phát triển nhanh và rộng lớn hơn những gì chúng ta biết.</vt:lpstr>
      <vt:lpstr>Tổ chức hoạt động của công ty</vt:lpstr>
      <vt:lpstr>Tổ chức công ty</vt:lpstr>
      <vt:lpstr>Tổ chức công ty    có thể bao gồm các bộ phận  sau</vt:lpstr>
      <vt:lpstr>Chức năng và nhiệm vụ.</vt:lpstr>
      <vt:lpstr>PHÂN TÍCH THỰC TRẠNG CẦN GIẢI QUYẾT </vt:lpstr>
      <vt:lpstr>PowerPoint Presentation</vt:lpstr>
      <vt:lpstr>01</vt:lpstr>
      <vt:lpstr>Có một số công đoạn của công ty vẫn dùng quá trình làm bằng tay như</vt:lpstr>
      <vt:lpstr>Tổng quát: </vt:lpstr>
      <vt:lpstr>Đánh giá hiện trạng </vt:lpstr>
      <vt:lpstr>Mục tiêu phát triển hệ thống</vt:lpstr>
      <vt:lpstr>01</vt:lpstr>
      <vt:lpstr>CHƯƠNG 2: PHÂN TÍCH HỆ THỐNG </vt:lpstr>
      <vt:lpstr>Phương pháp xác định yêu cầu</vt:lpstr>
      <vt:lpstr>01</vt:lpstr>
      <vt:lpstr>Sơ đồ phân rã chức năng-FDD</vt:lpstr>
      <vt:lpstr>Sơ đồ ngữ cảnh</vt:lpstr>
      <vt:lpstr>Sơ đồ mức 0</vt:lpstr>
      <vt:lpstr>Sơ đồ mức 1</vt:lpstr>
      <vt:lpstr>Sơ đồ phần mềm</vt:lpstr>
      <vt:lpstr>SƠ ĐỒ HỆ THỐNG SẢN XUẤT XE VINFAST</vt:lpstr>
      <vt:lpstr>Sơ đồ ERD</vt:lpstr>
      <vt:lpstr>PowerPoint Presentation</vt:lpstr>
      <vt:lpstr>PowerPoint Presentation</vt:lpstr>
      <vt:lpstr>Thực thể của sơ đồ ERD</vt:lpstr>
      <vt:lpstr>PowerPoint Presentation</vt:lpstr>
      <vt:lpstr>PowerPoint Presentation</vt:lpstr>
      <vt:lpstr>PowerPoint Presentation</vt:lpstr>
      <vt:lpstr>Cảm </vt:lpstr>
      <vt:lpstr>PowerPoint Presentation</vt:lpstr>
      <vt:lpstr>Editable </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Phân tích thiết kế hệ thống sản xuất xe Vinfast</dc:title>
  <cp:lastModifiedBy>Microsoft account</cp:lastModifiedBy>
  <cp:revision>21</cp:revision>
  <dcterms:modified xsi:type="dcterms:W3CDTF">2023-11-02T08:16:12Z</dcterms:modified>
</cp:coreProperties>
</file>